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Slab Light"/>
      <p:regular r:id="rId41"/>
      <p:bold r:id="rId42"/>
    </p:embeddedFont>
    <p:embeddedFont>
      <p:font typeface="Roboto"/>
      <p:regular r:id="rId43"/>
      <p:bold r:id="rId44"/>
      <p:italic r:id="rId45"/>
      <p:boldItalic r:id="rId46"/>
    </p:embeddedFont>
    <p:embeddedFont>
      <p:font typeface="Fira Sans Extra Condensed Medium"/>
      <p:regular r:id="rId47"/>
      <p:bold r:id="rId48"/>
      <p:italic r:id="rId49"/>
      <p:boldItalic r:id="rId50"/>
    </p:embeddedFont>
    <p:embeddedFont>
      <p:font typeface="Squada One"/>
      <p:regular r:id="rId51"/>
    </p:embeddedFont>
    <p:embeddedFont>
      <p:font typeface="Bahiana"/>
      <p:regular r:id="rId52"/>
    </p:embeddedFont>
    <p:embeddedFont>
      <p:font typeface="Barlow"/>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SlabLight-bold.fntdata"/><Relationship Id="rId41" Type="http://schemas.openxmlformats.org/officeDocument/2006/relationships/font" Target="fonts/RobotoSlabLight-regular.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quadaOne-regular.fntdata"/><Relationship Id="rId50" Type="http://schemas.openxmlformats.org/officeDocument/2006/relationships/font" Target="fonts/FiraSansExtraCondensedMedium-boldItalic.fntdata"/><Relationship Id="rId53" Type="http://schemas.openxmlformats.org/officeDocument/2006/relationships/font" Target="fonts/Barlow-regular.fntdata"/><Relationship Id="rId52" Type="http://schemas.openxmlformats.org/officeDocument/2006/relationships/font" Target="fonts/Bahiana-regular.fntdata"/><Relationship Id="rId11" Type="http://schemas.openxmlformats.org/officeDocument/2006/relationships/slide" Target="slides/slide7.xml"/><Relationship Id="rId55" Type="http://schemas.openxmlformats.org/officeDocument/2006/relationships/font" Target="fonts/Barlow-italic.fntdata"/><Relationship Id="rId10" Type="http://schemas.openxmlformats.org/officeDocument/2006/relationships/slide" Target="slides/slide6.xml"/><Relationship Id="rId54" Type="http://schemas.openxmlformats.org/officeDocument/2006/relationships/font" Target="fonts/Barlow-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Barlow-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bswisconsineducation.org/jowilder/ab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1019570e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1019570e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Greetings Professionals and TAs.</a:t>
            </a:r>
            <a:endParaRPr/>
          </a:p>
          <a:p>
            <a:pPr indent="0" lvl="0" marL="0" rtl="0" algn="l">
              <a:spcBef>
                <a:spcPts val="0"/>
              </a:spcBef>
              <a:spcAft>
                <a:spcPts val="0"/>
              </a:spcAft>
              <a:buNone/>
            </a:pPr>
            <a:r>
              <a:rPr lang="en"/>
              <a:t>We're from SC1015 B124 Group 2.</a:t>
            </a:r>
            <a:endParaRPr/>
          </a:p>
          <a:p>
            <a:pPr indent="0" lvl="0" marL="0" rtl="0" algn="l">
              <a:spcBef>
                <a:spcPts val="0"/>
              </a:spcBef>
              <a:spcAft>
                <a:spcPts val="0"/>
              </a:spcAft>
              <a:buNone/>
            </a:pPr>
            <a:r>
              <a:rPr lang="en"/>
              <a:t>In this recorded presentation, My team will be sharing our finding on the performance prediction from game play.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ddcddf87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ddcddf87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an overview of the question-wise average accuracy rate, We plotted a graph, with an orange line indicating the average accuracy rate across all the questions.</a:t>
            </a:r>
            <a:endParaRPr>
              <a:solidFill>
                <a:schemeClr val="dk1"/>
              </a:solidFill>
            </a:endParaRPr>
          </a:p>
          <a:p>
            <a:pPr indent="0" lvl="0" marL="0" rtl="0" algn="l">
              <a:spcBef>
                <a:spcPts val="0"/>
              </a:spcBef>
              <a:spcAft>
                <a:spcPts val="0"/>
              </a:spcAft>
              <a:buNone/>
            </a:pPr>
            <a:r>
              <a:rPr lang="en">
                <a:solidFill>
                  <a:schemeClr val="dk1"/>
                </a:solidFill>
              </a:rPr>
              <a:t>It also reveals that Question 2, 3, 12, and 18 have relatively better performance than the other questions while Question 5, 10, 13, and 15 have poorer performance compared to the average accuracy rate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ddcddf87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2ddcddf87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addition, we also examined the scenario-wise average accuracy rate. It shows that the first scenario has the best performance, while the other two scenarios have similar performance.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ddcddf87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2ddcddf87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Moving forward with preprocessing, we reduced the memory usage of our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removed columns that do not contain any data values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changed the data types of the remaining variables, reducing the number of bits allocated to each variable.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2ddcddf87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2ddcddf87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response &amp; predictor data was divided into 3 sections based on the scenario. </a:t>
            </a:r>
            <a:endParaRPr>
              <a:solidFill>
                <a:schemeClr val="dk1"/>
              </a:solidFill>
            </a:endParaRPr>
          </a:p>
          <a:p>
            <a:pPr indent="0" lvl="0" marL="0" rtl="0" algn="l">
              <a:spcBef>
                <a:spcPts val="0"/>
              </a:spcBef>
              <a:spcAft>
                <a:spcPts val="0"/>
              </a:spcAft>
              <a:buNone/>
            </a:pPr>
            <a:r>
              <a:rPr lang="en">
                <a:solidFill>
                  <a:schemeClr val="dk1"/>
                </a:solidFill>
              </a:rPr>
              <a:t>The characteristic values of the predictor's data were extracted as shown. </a:t>
            </a:r>
            <a:endParaRPr>
              <a:solidFill>
                <a:schemeClr val="dk1"/>
              </a:solidFill>
            </a:endParaRPr>
          </a:p>
          <a:p>
            <a:pPr indent="0" lvl="0" marL="0" rtl="0" algn="l">
              <a:spcBef>
                <a:spcPts val="0"/>
              </a:spcBef>
              <a:spcAft>
                <a:spcPts val="0"/>
              </a:spcAft>
              <a:buNone/>
            </a:pPr>
            <a:r>
              <a:rPr lang="en">
                <a:solidFill>
                  <a:schemeClr val="dk1"/>
                </a:solidFill>
              </a:rPr>
              <a:t>Notably, at point 1, </a:t>
            </a:r>
            <a:r>
              <a:rPr lang="en">
                <a:solidFill>
                  <a:schemeClr val="dk1"/>
                </a:solidFill>
              </a:rPr>
              <a:t>last elapsed_time values of each player were kept as it provides the full duration of the game play. </a:t>
            </a:r>
            <a:endParaRPr>
              <a:solidFill>
                <a:schemeClr val="dk1"/>
              </a:solidFill>
            </a:endParaRPr>
          </a:p>
          <a:p>
            <a:pPr indent="0" lvl="0" marL="0" rtl="0" algn="l">
              <a:spcBef>
                <a:spcPts val="0"/>
              </a:spcBef>
              <a:spcAft>
                <a:spcPts val="0"/>
              </a:spcAft>
              <a:buNone/>
            </a:pPr>
            <a:r>
              <a:rPr lang="en">
                <a:solidFill>
                  <a:schemeClr val="dk1"/>
                </a:solidFill>
              </a:rPr>
              <a:t>At point 6, the room and screen coordinates were utilized to determine if the player was in full-screen mode.</a:t>
            </a:r>
            <a:endParaRPr>
              <a:solidFill>
                <a:schemeClr val="dk1"/>
              </a:solidFill>
            </a:endParaRPr>
          </a:p>
          <a:p>
            <a:pPr indent="0" lvl="0" marL="0" rtl="0" algn="l">
              <a:spcBef>
                <a:spcPts val="0"/>
              </a:spcBef>
              <a:spcAft>
                <a:spcPts val="0"/>
              </a:spcAft>
              <a:buNone/>
            </a:pPr>
            <a:r>
              <a:rPr lang="en">
                <a:solidFill>
                  <a:schemeClr val="dk1"/>
                </a:solidFill>
              </a:rPr>
              <a:t>Moreover, Points 4, 8, 9, and 10 were disregarded as they appeared to be technical and not helpful in predicting performance.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2ddcddf87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2ddcddf87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processing the data</a:t>
            </a:r>
            <a:r>
              <a:rPr lang="en">
                <a:solidFill>
                  <a:schemeClr val="dk1"/>
                </a:solidFill>
              </a:rPr>
              <a:t>, we identified and removed outliers from the elapsed_time variable. </a:t>
            </a:r>
            <a:endParaRPr>
              <a:solidFill>
                <a:schemeClr val="dk1"/>
              </a:solidFill>
            </a:endParaRPr>
          </a:p>
          <a:p>
            <a:pPr indent="0" lvl="0" marL="0" rtl="0" algn="l">
              <a:spcBef>
                <a:spcPts val="0"/>
              </a:spcBef>
              <a:spcAft>
                <a:spcPts val="0"/>
              </a:spcAft>
              <a:buNone/>
            </a:pPr>
            <a:r>
              <a:rPr lang="en">
                <a:solidFill>
                  <a:schemeClr val="dk1"/>
                </a:solidFill>
              </a:rPr>
              <a:t>By doing so, we were able to focus our analysis on the majority of players and eliminate other potential </a:t>
            </a:r>
            <a:r>
              <a:rPr lang="en">
                <a:solidFill>
                  <a:schemeClr val="dk1"/>
                </a:solidFill>
              </a:rPr>
              <a:t>distraction </a:t>
            </a:r>
            <a:r>
              <a:rPr lang="en">
                <a:solidFill>
                  <a:schemeClr val="dk1"/>
                </a:solidFill>
              </a:rPr>
              <a:t>factors, such as technical issues or player multitasking. </a:t>
            </a:r>
            <a:endParaRPr>
              <a:solidFill>
                <a:schemeClr val="dk1"/>
              </a:solidFill>
            </a:endParaRPr>
          </a:p>
          <a:p>
            <a:pPr indent="0" lvl="0" marL="0" rtl="0" algn="l">
              <a:spcBef>
                <a:spcPts val="0"/>
              </a:spcBef>
              <a:spcAft>
                <a:spcPts val="0"/>
              </a:spcAft>
              <a:buNone/>
            </a:pPr>
            <a:r>
              <a:rPr lang="en">
                <a:solidFill>
                  <a:schemeClr val="dk1"/>
                </a:solidFill>
              </a:rPr>
              <a:t>This helped to improve the correlation and highlight that elapsed_time and hover_duration have some relationship with the result outcome.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1019570e5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1019570e5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Core Analysis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the models used?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Why are they used? How does it address the problem?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Provide the formulation / diagram of the model</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How are they trained?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Clarify the choice of hyperparameters of the models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Detailed intro of the performance metrics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Briefly introduce the compared baselines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Inference based on the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Detailed model selection and comparison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Is your model fitting well compared to your baselines?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Which configuration (hyperparameter choices) performs the best?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numerical results lead to these conclusions? Your conclusion is held in what sense?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2ddd7fccc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2ddd7fccc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There’re two </a:t>
            </a:r>
            <a:r>
              <a:rPr lang="en"/>
              <a:t>constraints</a:t>
            </a:r>
            <a:r>
              <a:rPr lang="en"/>
              <a:t> that influence our model selection, first, this is a standard binary classification problem, 2) our dataset is huge.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2ddd7fcc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2ddd7fcc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There’re 6 </a:t>
            </a:r>
            <a:r>
              <a:rPr lang="en"/>
              <a:t>normal models for binary classification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EDA, we can see this is apparently not linear relationship between student’s answer and predictors, so we abandon Logistic Regression. </a:t>
            </a:r>
            <a:endParaRPr/>
          </a:p>
          <a:p>
            <a:pPr indent="0" lvl="0" marL="0" rtl="0" algn="l">
              <a:spcBef>
                <a:spcPts val="0"/>
              </a:spcBef>
              <a:spcAft>
                <a:spcPts val="0"/>
              </a:spcAft>
              <a:buNone/>
            </a:pPr>
            <a:r>
              <a:rPr lang="en"/>
              <a:t>Also since support vector machines and Neural Network is computationally expensive while our dataset is huge. So we exclude them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all, we will try Decision Tree and two variations of decision tree, Random forest and Extreme Gradient Boosting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2ddd7fccc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2ddd7fccc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baseline, As it’s a binary classificaiont problem, probability to choose </a:t>
            </a:r>
            <a:r>
              <a:rPr lang="en"/>
              <a:t>between</a:t>
            </a:r>
            <a:r>
              <a:rPr lang="en"/>
              <a:t> correct and wrong will be 0.5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2dde5264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2dde5264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peak accuracy on Kaggle LEADERBOARD of this </a:t>
            </a:r>
            <a:r>
              <a:rPr lang="en"/>
              <a:t>competition</a:t>
            </a:r>
            <a:r>
              <a:rPr lang="en"/>
              <a:t> is 0.75, 0.70,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goal is to try our best to approach 0.7 for our final test data inference.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6be81bf08b_0_1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be81bf08b_0_1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We'll start off with the introduction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Followed by, the preparation of the data before going into machine learning models formulation and </a:t>
            </a:r>
            <a:r>
              <a:rPr lang="en">
                <a:solidFill>
                  <a:schemeClr val="dk1"/>
                </a:solidFill>
              </a:rPr>
              <a:t>analysis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we'll end off with the conclusion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2e31fd87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2e31fd87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training process, We will be using standard confusion </a:t>
            </a:r>
            <a:r>
              <a:rPr lang="en"/>
              <a:t>matrics as performance matrics.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2ddd7fccc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2ddd7fccc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Now it’s time for models: </a:t>
            </a:r>
            <a:r>
              <a:rPr lang="en">
                <a:solidFill>
                  <a:schemeClr val="dk1"/>
                </a:solidFill>
                <a:highlight>
                  <a:schemeClr val="lt1"/>
                </a:highlight>
              </a:rPr>
              <a:t>As we learn from lecture, decision tree model </a:t>
            </a:r>
            <a:r>
              <a:rPr lang="en" sz="1200">
                <a:solidFill>
                  <a:schemeClr val="dk1"/>
                </a:solidFill>
                <a:highlight>
                  <a:schemeClr val="lt1"/>
                </a:highlight>
                <a:latin typeface="Roboto"/>
                <a:ea typeface="Roboto"/>
                <a:cs typeface="Roboto"/>
                <a:sym typeface="Roboto"/>
              </a:rPr>
              <a:t>recursively splits the data into smaller subsets based on the values of the input features, until the subsets contain only data points of the same class or have reached a certain threshold. So the only main parameter will be max depth</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2e31fd8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2e31fd87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procedure</a:t>
            </a:r>
            <a:r>
              <a:rPr lang="en"/>
              <a:t> is as follows, which is quite standard.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First we split train data into two parts;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take care of some missing value in hover_duration column by calculating the mean of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we did the upsampling for wrong cases, as the wrong cases number turned out to be too limited compared to correst cases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2e31fd87c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2e31fd87c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results, using confusion matrics, original data has </a:t>
            </a:r>
            <a:r>
              <a:rPr lang="en"/>
              <a:t>accuracy</a:t>
            </a:r>
            <a:r>
              <a:rPr lang="en"/>
              <a:t> around 0.72 for both train and test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2e31fd87c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2e31fd87c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upsampling, the accuracy dropped to around 0.64. But it’s OK, We now try Updated version of Decision Tree, random forest, to try to improve the </a:t>
            </a:r>
            <a:r>
              <a:rPr lang="en"/>
              <a:t>accuracy</a:t>
            </a:r>
            <a:r>
              <a:rPr lang="en"/>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ddd7fccc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2ddd7fccc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random forest is essentially a collection of decision trees.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The individual decision trees in the random forest are built using a subset of the training data and a subset of the input features, which helps to reduce overfitting and improve the generalization ability of the model.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The formulas on </a:t>
            </a:r>
            <a:r>
              <a:rPr lang="en" sz="1200">
                <a:solidFill>
                  <a:schemeClr val="dk1"/>
                </a:solidFill>
                <a:highlight>
                  <a:schemeClr val="lt1"/>
                </a:highlight>
                <a:latin typeface="Roboto"/>
                <a:ea typeface="Roboto"/>
                <a:cs typeface="Roboto"/>
                <a:sym typeface="Roboto"/>
              </a:rPr>
              <a:t>slides</a:t>
            </a:r>
            <a:r>
              <a:rPr lang="en" sz="1200">
                <a:solidFill>
                  <a:schemeClr val="dk1"/>
                </a:solidFill>
                <a:highlight>
                  <a:schemeClr val="lt1"/>
                </a:highlight>
                <a:latin typeface="Roboto"/>
                <a:ea typeface="Roboto"/>
                <a:cs typeface="Roboto"/>
                <a:sym typeface="Roboto"/>
              </a:rPr>
              <a:t> are </a:t>
            </a:r>
            <a:r>
              <a:rPr lang="en" sz="1200">
                <a:solidFill>
                  <a:schemeClr val="dk1"/>
                </a:solidFill>
                <a:highlight>
                  <a:schemeClr val="lt1"/>
                </a:highlight>
                <a:latin typeface="Roboto"/>
                <a:ea typeface="Roboto"/>
                <a:cs typeface="Roboto"/>
                <a:sym typeface="Roboto"/>
              </a:rPr>
              <a:t>procedures</a:t>
            </a:r>
            <a:r>
              <a:rPr lang="en" sz="1200">
                <a:solidFill>
                  <a:schemeClr val="dk1"/>
                </a:solidFill>
                <a:highlight>
                  <a:schemeClr val="lt1"/>
                </a:highlight>
                <a:latin typeface="Roboto"/>
                <a:ea typeface="Roboto"/>
                <a:cs typeface="Roboto"/>
                <a:sym typeface="Roboto"/>
              </a:rPr>
              <a:t> to </a:t>
            </a:r>
            <a:r>
              <a:rPr lang="en" sz="1200">
                <a:solidFill>
                  <a:schemeClr val="dk1"/>
                </a:solidFill>
                <a:highlight>
                  <a:schemeClr val="lt1"/>
                </a:highlight>
                <a:latin typeface="Roboto"/>
                <a:ea typeface="Roboto"/>
                <a:cs typeface="Roboto"/>
                <a:sym typeface="Roboto"/>
              </a:rPr>
              <a:t>divide</a:t>
            </a:r>
            <a:r>
              <a:rPr lang="en" sz="1200">
                <a:solidFill>
                  <a:schemeClr val="dk1"/>
                </a:solidFill>
                <a:highlight>
                  <a:schemeClr val="lt1"/>
                </a:highlight>
                <a:latin typeface="Roboto"/>
                <a:ea typeface="Roboto"/>
                <a:cs typeface="Roboto"/>
                <a:sym typeface="Roboto"/>
              </a:rPr>
              <a:t> into subsets, calculate importance, and sum up the final random forest results.</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Again max depth will still be main parameters, also estimators will be another one</a:t>
            </a:r>
            <a:endParaRPr sz="120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2e31fd87c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2e31fd87c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keep using upsampled data we obtained just now, and we applied Cross Validation to measure the optimal performance and their hyperparameters. It took really long to finish CV and we finally obtained the hyperparameters: 200 as estimators and 10 as max depth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2e31fd87c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2e31fd87c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using confusion matrics, our accuracy turned out to be around 0.66. Next, we try another new model, XGboost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2ddd7fccc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2ddd7fccc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XGBoost is another variation of is a type of boosting algorithm that combines multiple weak decision trees to create a strong predictor. Here is the loss function at iteration t for minimizing the value of the XGBoost.</a:t>
            </a:r>
            <a:endParaRPr sz="9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2e3d2bfd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2e3d2bfd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selected a set of parameters to train the XGBoost model. learning rate and number of estimators are two variables that affect the performance of the algorithm most. </a:t>
            </a:r>
            <a:r>
              <a:rPr lang="en">
                <a:solidFill>
                  <a:schemeClr val="dk1"/>
                </a:solidFill>
              </a:rPr>
              <a:t>Theoretically, </a:t>
            </a:r>
            <a:r>
              <a:rPr lang="en"/>
              <a:t>the lower of learning rate and larger of number of estimators will result in better performance. As our experiments, 0.05, and 1000 are the best choice as if we further decrease the learning rate or increase the estimators, the performance won’t be improved but it takes much longer time to train</a:t>
            </a:r>
            <a:endParaRPr/>
          </a:p>
          <a:p>
            <a:pPr indent="0" lvl="0" marL="0" rtl="0" algn="l">
              <a:spcBef>
                <a:spcPts val="0"/>
              </a:spcBef>
              <a:spcAft>
                <a:spcPts val="0"/>
              </a:spcAft>
              <a:buNone/>
            </a:pPr>
            <a:r>
              <a:rPr lang="en"/>
              <a:t>Then, the second step is to fit the preprocessed data with these parameters in and train the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2d7ca34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2d7ca34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Starting with Introduction</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2e3d2bfd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2e3d2bfd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performance of XGBoost can be estimated by F1_score, which is calculated by parameters in the confusion matrix. The best overall F1 score we got is 0.66</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2d7ca34fe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2d7ca34fe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2e31fd87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2e31fd87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after </a:t>
            </a:r>
            <a:r>
              <a:rPr lang="en"/>
              <a:t>tentative</a:t>
            </a:r>
            <a:r>
              <a:rPr lang="en"/>
              <a:t> submission to kaggle with our trained RANDOM FOREST MODEL and XGBOOST MODEL, which fits in the hidden test data provided by Kaggle and obtained the prediction results and compared with the hidden test data, Our accuracy is respectively 0.64 and 0.67. We can say our model is expectedly efficient for this problem.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2e31fd87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2e31fd87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currently we’re ranking around 1000 in this competition with 0.676 as our best </a:t>
            </a:r>
            <a:r>
              <a:rPr lang="en"/>
              <a:t>accuracy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2e31fd87c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2e31fd87c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For limitation and future work,</a:t>
            </a:r>
            <a:endParaRPr sz="1400">
              <a:solidFill>
                <a:schemeClr val="dk1"/>
              </a:solidFill>
            </a:endParaRPr>
          </a:p>
          <a:p>
            <a:pPr indent="0" lvl="0" marL="0" rtl="0" algn="l">
              <a:spcBef>
                <a:spcPts val="1600"/>
              </a:spcBef>
              <a:spcAft>
                <a:spcPts val="0"/>
              </a:spcAft>
              <a:buNone/>
            </a:pPr>
            <a:r>
              <a:rPr lang="en" sz="1400">
                <a:solidFill>
                  <a:schemeClr val="dk1"/>
                </a:solidFill>
              </a:rPr>
              <a:t>On</a:t>
            </a:r>
            <a:r>
              <a:rPr lang="en" sz="1400">
                <a:solidFill>
                  <a:schemeClr val="dk1"/>
                </a:solidFill>
              </a:rPr>
              <a:t>e week ago, Kaggle suddenly changed everything from dataset, test set, submission API and extended the deadline for another 1  month.</a:t>
            </a:r>
            <a:endParaRPr sz="1400">
              <a:solidFill>
                <a:schemeClr val="dk1"/>
              </a:solidFill>
            </a:endParaRPr>
          </a:p>
          <a:p>
            <a:pPr indent="0" lvl="0" marL="0" rtl="0" algn="l">
              <a:spcBef>
                <a:spcPts val="1600"/>
              </a:spcBef>
              <a:spcAft>
                <a:spcPts val="0"/>
              </a:spcAft>
              <a:buNone/>
            </a:pPr>
            <a:r>
              <a:rPr lang="en" sz="1400">
                <a:solidFill>
                  <a:schemeClr val="dk1"/>
                </a:solidFill>
              </a:rPr>
              <a:t>Heated discussions have been going on for days as we suddenly found updated API doesn’t support all the old notebooks and no one can currently submit properly.</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So our future work will be:</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Train our models after final exam, then try our best to climb as high as possible as leaderboard.</a:t>
            </a:r>
            <a:endParaRPr sz="1400">
              <a:solidFill>
                <a:schemeClr val="dk1"/>
              </a:solidFill>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7398efbee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7398efbee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6b20e2230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6b20e2230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6be81bf08b_0_1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6be81bf08b_0_1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In today's digital age, children are exposed to a wide variety of media and technology, which has led to shorter attention spans.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Many students struggle with motivation which can result in a lack of progress and can negatively impact their overall academic performance.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There is a persistent achievement gap in education, particularly among students from disadvantaged backgrounds, which can limit their opportunities and hinder their ability to succeed.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game-based learning can help to address these challenges. </a:t>
            </a:r>
            <a:endParaRPr>
              <a:solidFill>
                <a:schemeClr val="dk1"/>
              </a:solidFill>
            </a:endParaRPr>
          </a:p>
          <a:p>
            <a:pPr indent="0" lvl="0" marL="0" rtl="0" algn="l">
              <a:spcBef>
                <a:spcPts val="0"/>
              </a:spcBef>
              <a:spcAft>
                <a:spcPts val="0"/>
              </a:spcAft>
              <a:buNone/>
            </a:pPr>
            <a:r>
              <a:rPr lang="en">
                <a:solidFill>
                  <a:schemeClr val="dk1"/>
                </a:solidFill>
              </a:rPr>
              <a:t>By providing an immersive and engaging learning experience, and provide a sense of achievement, which can be a powerful motivator for students.</a:t>
            </a:r>
            <a:endParaRPr>
              <a:solidFill>
                <a:schemeClr val="dk1"/>
              </a:solidFill>
            </a:endParaRPr>
          </a:p>
          <a:p>
            <a:pPr indent="0" lvl="0" marL="0" rtl="0" algn="l">
              <a:spcBef>
                <a:spcPts val="0"/>
              </a:spcBef>
              <a:spcAft>
                <a:spcPts val="0"/>
              </a:spcAft>
              <a:buNone/>
            </a:pPr>
            <a:r>
              <a:rPr lang="en">
                <a:solidFill>
                  <a:schemeClr val="dk1"/>
                </a:solidFill>
              </a:rPr>
              <a:t>Furthermore, game-based learning can help to level the playing field by providing an accessible and interactive learning experience for all students, regardless of their background.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game-based learning can help to develop essential 21st-century skills, such as problem-solving, critical thinking, and collaboration, which are increasingly valued in the modern workforce.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6bad27d065_0_2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bad27d065_0_2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educators continue to explore new and innovative ways to engage students in the learning process, game-based learning has emerged as a popular and effective tool.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According to Zion Market Research, Game-based learning is projected to grow rapidly in the next few years, with a predicted market size of USD 52.8 billion by 2030, up from USD 10.9 billion in 2022, at a compound annual growth rate of 19.51%.</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6bd56c9061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6bd56c9061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address the problem we defined earlier, we decided to use a dataset from an ongoing Kaggle competition.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dataset was collected from a free online game called Jo Wilder and the Capitol Case, which uses historical analysis to help students develop their reading comprehension skills.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that, our project aims to use this dataset to predict a player's performance in the game, and to assess the effectiveness of game-based learning as a tool for training comprehension skills.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1019570e5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1019570e5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Moving on the the preparation phrase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e31fd87c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2e31fd87c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data for our analysis consists of two files: one containing the predictors and the other containing the response data. </a:t>
            </a:r>
            <a:endParaRPr>
              <a:solidFill>
                <a:schemeClr val="dk1"/>
              </a:solidFill>
            </a:endParaRPr>
          </a:p>
          <a:p>
            <a:pPr indent="0" lvl="0" marL="0" rtl="0" algn="l">
              <a:spcBef>
                <a:spcPts val="0"/>
              </a:spcBef>
              <a:spcAft>
                <a:spcPts val="0"/>
              </a:spcAft>
              <a:buNone/>
            </a:pPr>
            <a:r>
              <a:rPr lang="en">
                <a:solidFill>
                  <a:schemeClr val="dk1"/>
                </a:solidFill>
              </a:rPr>
              <a:t>The predictor data file is quite large, and may require preprocessing to reduce its size.</a:t>
            </a:r>
            <a:endParaRPr>
              <a:solidFill>
                <a:schemeClr val="dk1"/>
              </a:solidFill>
            </a:endParaRPr>
          </a:p>
          <a:p>
            <a:pPr indent="0" lvl="0" marL="0" rtl="0" algn="l">
              <a:spcBef>
                <a:spcPts val="0"/>
              </a:spcBef>
              <a:spcAft>
                <a:spcPts val="0"/>
              </a:spcAft>
              <a:buNone/>
            </a:pPr>
            <a:r>
              <a:rPr lang="en">
                <a:solidFill>
                  <a:schemeClr val="dk1"/>
                </a:solidFill>
              </a:rPr>
              <a:t> Additionally, the format of the response data file is different compared to the predictor's file, which means that both files require preprocessing in order to combine the data for analysis.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2ddcddf8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2ddcddf8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https://pbswisconsineducation.org/jowilder/about/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IMPORTANT COLUMN EXPLANATION: Here’re </a:t>
            </a:r>
            <a:r>
              <a:rPr lang="en">
                <a:solidFill>
                  <a:schemeClr val="dk1"/>
                </a:solidFill>
              </a:rPr>
              <a:t>meaning</a:t>
            </a:r>
            <a:r>
              <a:rPr lang="en">
                <a:solidFill>
                  <a:schemeClr val="dk1"/>
                </a:solidFill>
              </a:rPr>
              <a:t> of important columns and contents within.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Upon analysing the unique value of each columns and playing the game, the definition of each columns can be understood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Run through the game and annotate the data collected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100000">
              <a:schemeClr val="lt1"/>
            </a:gs>
          </a:gsLst>
          <a:lin ang="5400700" scaled="0"/>
        </a:gradFill>
      </p:bgPr>
    </p:bg>
    <p:spTree>
      <p:nvGrpSpPr>
        <p:cNvPr id="8" name="Shape 8"/>
        <p:cNvGrpSpPr/>
        <p:nvPr/>
      </p:nvGrpSpPr>
      <p:grpSpPr>
        <a:xfrm>
          <a:off x="0" y="0"/>
          <a:ext cx="0" cy="0"/>
          <a:chOff x="0" y="0"/>
          <a:chExt cx="0" cy="0"/>
        </a:xfrm>
      </p:grpSpPr>
      <p:grpSp>
        <p:nvGrpSpPr>
          <p:cNvPr id="9" name="Google Shape;9;p2"/>
          <p:cNvGrpSpPr/>
          <p:nvPr/>
        </p:nvGrpSpPr>
        <p:grpSpPr>
          <a:xfrm>
            <a:off x="2600" y="0"/>
            <a:ext cx="9138638" cy="5143500"/>
            <a:chOff x="2600" y="0"/>
            <a:chExt cx="9138638" cy="5143500"/>
          </a:xfrm>
        </p:grpSpPr>
        <p:sp>
          <p:nvSpPr>
            <p:cNvPr id="10" name="Google Shape;10;p2"/>
            <p:cNvSpPr/>
            <p:nvPr/>
          </p:nvSpPr>
          <p:spPr>
            <a:xfrm>
              <a:off x="2325975" y="325725"/>
              <a:ext cx="4491900" cy="4491900"/>
            </a:xfrm>
            <a:prstGeom prst="ellipse">
              <a:avLst/>
            </a:pr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2600" y="0"/>
              <a:ext cx="9138638" cy="5143500"/>
              <a:chOff x="0" y="0"/>
              <a:chExt cx="9138638" cy="5143500"/>
            </a:xfrm>
          </p:grpSpPr>
          <p:sp>
            <p:nvSpPr>
              <p:cNvPr id="12" name="Google Shape;12;p2"/>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 name="Google Shape;16;p2"/>
          <p:cNvGrpSpPr/>
          <p:nvPr/>
        </p:nvGrpSpPr>
        <p:grpSpPr>
          <a:xfrm>
            <a:off x="317250" y="100236"/>
            <a:ext cx="8509400" cy="5119132"/>
            <a:chOff x="317250" y="100236"/>
            <a:chExt cx="8509400" cy="5119132"/>
          </a:xfrm>
        </p:grpSpPr>
        <p:sp>
          <p:nvSpPr>
            <p:cNvPr id="17" name="Google Shape;17;p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317250" y="268825"/>
              <a:ext cx="8509400" cy="4605850"/>
              <a:chOff x="317250" y="268825"/>
              <a:chExt cx="8509400" cy="4605850"/>
            </a:xfrm>
          </p:grpSpPr>
          <p:sp>
            <p:nvSpPr>
              <p:cNvPr id="22" name="Google Shape;22;p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txBox="1"/>
          <p:nvPr>
            <p:ph idx="1" type="subTitle"/>
          </p:nvPr>
        </p:nvSpPr>
        <p:spPr>
          <a:xfrm>
            <a:off x="2249525" y="1626825"/>
            <a:ext cx="4644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1600"/>
              </a:spcBef>
              <a:spcAft>
                <a:spcPts val="0"/>
              </a:spcAft>
              <a:buNone/>
              <a:defRPr sz="1800">
                <a:solidFill>
                  <a:srgbClr val="FFFFFF"/>
                </a:solidFill>
              </a:defRPr>
            </a:lvl2pPr>
            <a:lvl3pPr lvl="2" rtl="0" algn="ctr">
              <a:lnSpc>
                <a:spcPct val="100000"/>
              </a:lnSpc>
              <a:spcBef>
                <a:spcPts val="1600"/>
              </a:spcBef>
              <a:spcAft>
                <a:spcPts val="0"/>
              </a:spcAft>
              <a:buNone/>
              <a:defRPr sz="1800">
                <a:solidFill>
                  <a:srgbClr val="FFFFFF"/>
                </a:solidFill>
              </a:defRPr>
            </a:lvl3pPr>
            <a:lvl4pPr lvl="3" rtl="0" algn="ctr">
              <a:lnSpc>
                <a:spcPct val="100000"/>
              </a:lnSpc>
              <a:spcBef>
                <a:spcPts val="1600"/>
              </a:spcBef>
              <a:spcAft>
                <a:spcPts val="0"/>
              </a:spcAft>
              <a:buNone/>
              <a:defRPr sz="1800">
                <a:solidFill>
                  <a:srgbClr val="FFFFFF"/>
                </a:solidFill>
              </a:defRPr>
            </a:lvl4pPr>
            <a:lvl5pPr lvl="4" rtl="0" algn="ctr">
              <a:lnSpc>
                <a:spcPct val="100000"/>
              </a:lnSpc>
              <a:spcBef>
                <a:spcPts val="1600"/>
              </a:spcBef>
              <a:spcAft>
                <a:spcPts val="0"/>
              </a:spcAft>
              <a:buNone/>
              <a:defRPr sz="1800">
                <a:solidFill>
                  <a:srgbClr val="FFFFFF"/>
                </a:solidFill>
              </a:defRPr>
            </a:lvl5pPr>
            <a:lvl6pPr lvl="5" rtl="0" algn="ctr">
              <a:lnSpc>
                <a:spcPct val="100000"/>
              </a:lnSpc>
              <a:spcBef>
                <a:spcPts val="1600"/>
              </a:spcBef>
              <a:spcAft>
                <a:spcPts val="0"/>
              </a:spcAft>
              <a:buNone/>
              <a:defRPr sz="1800">
                <a:solidFill>
                  <a:srgbClr val="FFFFFF"/>
                </a:solidFill>
              </a:defRPr>
            </a:lvl6pPr>
            <a:lvl7pPr lvl="6" rtl="0" algn="ctr">
              <a:lnSpc>
                <a:spcPct val="100000"/>
              </a:lnSpc>
              <a:spcBef>
                <a:spcPts val="1600"/>
              </a:spcBef>
              <a:spcAft>
                <a:spcPts val="0"/>
              </a:spcAft>
              <a:buNone/>
              <a:defRPr sz="1800">
                <a:solidFill>
                  <a:srgbClr val="FFFFFF"/>
                </a:solidFill>
              </a:defRPr>
            </a:lvl7pPr>
            <a:lvl8pPr lvl="7" rtl="0" algn="ctr">
              <a:lnSpc>
                <a:spcPct val="100000"/>
              </a:lnSpc>
              <a:spcBef>
                <a:spcPts val="1600"/>
              </a:spcBef>
              <a:spcAft>
                <a:spcPts val="0"/>
              </a:spcAft>
              <a:buNone/>
              <a:defRPr sz="1800">
                <a:solidFill>
                  <a:srgbClr val="FFFFFF"/>
                </a:solidFill>
              </a:defRPr>
            </a:lvl8pPr>
            <a:lvl9pPr lvl="8" rtl="0" algn="ctr">
              <a:lnSpc>
                <a:spcPct val="100000"/>
              </a:lnSpc>
              <a:spcBef>
                <a:spcPts val="1600"/>
              </a:spcBef>
              <a:spcAft>
                <a:spcPts val="1600"/>
              </a:spcAft>
              <a:buNone/>
              <a:defRPr sz="1800">
                <a:solidFill>
                  <a:srgbClr val="FFFFFF"/>
                </a:solidFill>
              </a:defRPr>
            </a:lvl9pPr>
          </a:lstStyle>
          <a:p/>
        </p:txBody>
      </p:sp>
      <p:sp>
        <p:nvSpPr>
          <p:cNvPr id="27" name="Google Shape;27;p2"/>
          <p:cNvSpPr txBox="1"/>
          <p:nvPr>
            <p:ph type="ctrTitle"/>
          </p:nvPr>
        </p:nvSpPr>
        <p:spPr>
          <a:xfrm>
            <a:off x="1891125" y="718225"/>
            <a:ext cx="5361600" cy="1059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7200">
                <a:solidFill>
                  <a:srgbClr val="FFFFFF"/>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1"/>
            </a:gs>
            <a:gs pos="100000">
              <a:schemeClr val="lt1"/>
            </a:gs>
          </a:gsLst>
          <a:lin ang="5400700" scaled="0"/>
        </a:gradFill>
      </p:bgPr>
    </p:bg>
    <p:spTree>
      <p:nvGrpSpPr>
        <p:cNvPr id="161" name="Shape 161"/>
        <p:cNvGrpSpPr/>
        <p:nvPr/>
      </p:nvGrpSpPr>
      <p:grpSpPr>
        <a:xfrm>
          <a:off x="0" y="0"/>
          <a:ext cx="0" cy="0"/>
          <a:chOff x="0" y="0"/>
          <a:chExt cx="0" cy="0"/>
        </a:xfrm>
      </p:grpSpPr>
      <p:sp>
        <p:nvSpPr>
          <p:cNvPr id="162" name="Google Shape;162;p11"/>
          <p:cNvSpPr/>
          <p:nvPr/>
        </p:nvSpPr>
        <p:spPr>
          <a:xfrm flipH="1" rot="5400000">
            <a:off x="5830875"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1"/>
          <p:cNvGrpSpPr/>
          <p:nvPr/>
        </p:nvGrpSpPr>
        <p:grpSpPr>
          <a:xfrm>
            <a:off x="-12" y="0"/>
            <a:ext cx="3588013" cy="5143488"/>
            <a:chOff x="-12" y="0"/>
            <a:chExt cx="3588013" cy="5143488"/>
          </a:xfrm>
        </p:grpSpPr>
        <p:sp>
          <p:nvSpPr>
            <p:cNvPr id="164" name="Google Shape;164;p11"/>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262852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1"/>
          <p:cNvGrpSpPr/>
          <p:nvPr/>
        </p:nvGrpSpPr>
        <p:grpSpPr>
          <a:xfrm>
            <a:off x="317250" y="100236"/>
            <a:ext cx="8509400" cy="5119132"/>
            <a:chOff x="317250" y="100236"/>
            <a:chExt cx="8509400" cy="5119132"/>
          </a:xfrm>
        </p:grpSpPr>
        <p:sp>
          <p:nvSpPr>
            <p:cNvPr id="167" name="Google Shape;167;p11"/>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1"/>
            <p:cNvGrpSpPr/>
            <p:nvPr/>
          </p:nvGrpSpPr>
          <p:grpSpPr>
            <a:xfrm>
              <a:off x="317250" y="268825"/>
              <a:ext cx="8509400" cy="4605850"/>
              <a:chOff x="317250" y="268825"/>
              <a:chExt cx="8509400" cy="4605850"/>
            </a:xfrm>
          </p:grpSpPr>
          <p:sp>
            <p:nvSpPr>
              <p:cNvPr id="172" name="Google Shape;172;p11"/>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1"/>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1"/>
          <p:cNvSpPr txBox="1"/>
          <p:nvPr>
            <p:ph idx="1" type="subTitle"/>
          </p:nvPr>
        </p:nvSpPr>
        <p:spPr>
          <a:xfrm>
            <a:off x="1527362" y="3245225"/>
            <a:ext cx="6094200" cy="43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600"/>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177" name="Google Shape;177;p11"/>
          <p:cNvSpPr txBox="1"/>
          <p:nvPr>
            <p:ph hasCustomPrompt="1" type="title"/>
          </p:nvPr>
        </p:nvSpPr>
        <p:spPr>
          <a:xfrm>
            <a:off x="730999" y="1833175"/>
            <a:ext cx="7686900" cy="147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9600"/>
              <a:buNone/>
              <a:defRPr sz="9600">
                <a:solidFill>
                  <a:srgbClr val="FFFFFF"/>
                </a:solidFill>
              </a:defRPr>
            </a:lvl1pPr>
            <a:lvl2pPr lvl="1"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gradFill>
          <a:gsLst>
            <a:gs pos="0">
              <a:schemeClr val="dk1"/>
            </a:gs>
            <a:gs pos="100000">
              <a:schemeClr val="lt1"/>
            </a:gs>
          </a:gsLst>
          <a:lin ang="5400700" scaled="0"/>
        </a:gradFill>
      </p:bgPr>
    </p:bg>
    <p:spTree>
      <p:nvGrpSpPr>
        <p:cNvPr id="178" name="Shape 178"/>
        <p:cNvGrpSpPr/>
        <p:nvPr/>
      </p:nvGrpSpPr>
      <p:grpSpPr>
        <a:xfrm>
          <a:off x="0" y="0"/>
          <a:ext cx="0" cy="0"/>
          <a:chOff x="0" y="0"/>
          <a:chExt cx="0" cy="0"/>
        </a:xfrm>
      </p:grpSpPr>
      <p:grpSp>
        <p:nvGrpSpPr>
          <p:cNvPr id="179" name="Google Shape;179;p12"/>
          <p:cNvGrpSpPr/>
          <p:nvPr/>
        </p:nvGrpSpPr>
        <p:grpSpPr>
          <a:xfrm>
            <a:off x="-12" y="0"/>
            <a:ext cx="8964691" cy="5143544"/>
            <a:chOff x="-12" y="0"/>
            <a:chExt cx="8964691" cy="5143544"/>
          </a:xfrm>
        </p:grpSpPr>
        <p:sp>
          <p:nvSpPr>
            <p:cNvPr id="180" name="Google Shape;180;p12"/>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2"/>
            <p:cNvGrpSpPr/>
            <p:nvPr/>
          </p:nvGrpSpPr>
          <p:grpSpPr>
            <a:xfrm>
              <a:off x="5425750" y="0"/>
              <a:ext cx="3538929" cy="5143544"/>
              <a:chOff x="5420400" y="0"/>
              <a:chExt cx="3538929" cy="5143544"/>
            </a:xfrm>
          </p:grpSpPr>
          <p:sp>
            <p:nvSpPr>
              <p:cNvPr id="182" name="Google Shape;182;p12"/>
              <p:cNvSpPr/>
              <p:nvPr/>
            </p:nvSpPr>
            <p:spPr>
              <a:xfrm>
                <a:off x="5420400" y="1442075"/>
                <a:ext cx="3538929" cy="3701469"/>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 name="Google Shape;184;p12"/>
          <p:cNvGrpSpPr/>
          <p:nvPr/>
        </p:nvGrpSpPr>
        <p:grpSpPr>
          <a:xfrm>
            <a:off x="317250" y="100236"/>
            <a:ext cx="8509400" cy="5119132"/>
            <a:chOff x="317250" y="100236"/>
            <a:chExt cx="8509400" cy="5119132"/>
          </a:xfrm>
        </p:grpSpPr>
        <p:sp>
          <p:nvSpPr>
            <p:cNvPr id="185" name="Google Shape;185;p1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2"/>
            <p:cNvGrpSpPr/>
            <p:nvPr/>
          </p:nvGrpSpPr>
          <p:grpSpPr>
            <a:xfrm>
              <a:off x="317250" y="268825"/>
              <a:ext cx="8509400" cy="4605850"/>
              <a:chOff x="317250" y="268825"/>
              <a:chExt cx="8509400" cy="4605850"/>
            </a:xfrm>
          </p:grpSpPr>
          <p:sp>
            <p:nvSpPr>
              <p:cNvPr id="190" name="Google Shape;190;p1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2"/>
          <p:cNvSpPr txBox="1"/>
          <p:nvPr>
            <p:ph type="ctrTitle"/>
          </p:nvPr>
        </p:nvSpPr>
        <p:spPr>
          <a:xfrm>
            <a:off x="2466723" y="664405"/>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5" name="Google Shape;195;p12"/>
          <p:cNvSpPr txBox="1"/>
          <p:nvPr>
            <p:ph idx="1" type="subTitle"/>
          </p:nvPr>
        </p:nvSpPr>
        <p:spPr>
          <a:xfrm flipH="1">
            <a:off x="2467073" y="1050807"/>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2"/>
          <p:cNvSpPr txBox="1"/>
          <p:nvPr>
            <p:ph idx="2" type="ctrTitle"/>
          </p:nvPr>
        </p:nvSpPr>
        <p:spPr>
          <a:xfrm>
            <a:off x="2466723" y="1701879"/>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12"/>
          <p:cNvSpPr txBox="1"/>
          <p:nvPr>
            <p:ph idx="3" type="subTitle"/>
          </p:nvPr>
        </p:nvSpPr>
        <p:spPr>
          <a:xfrm flipH="1">
            <a:off x="2467073" y="2088281"/>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2"/>
          <p:cNvSpPr txBox="1"/>
          <p:nvPr>
            <p:ph idx="4" type="ctrTitle"/>
          </p:nvPr>
        </p:nvSpPr>
        <p:spPr>
          <a:xfrm>
            <a:off x="2466723" y="2739352"/>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2"/>
          <p:cNvSpPr txBox="1"/>
          <p:nvPr>
            <p:ph idx="5" type="subTitle"/>
          </p:nvPr>
        </p:nvSpPr>
        <p:spPr>
          <a:xfrm flipH="1">
            <a:off x="2467073" y="3125754"/>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2"/>
          <p:cNvSpPr txBox="1"/>
          <p:nvPr>
            <p:ph idx="6" type="ctrTitle"/>
          </p:nvPr>
        </p:nvSpPr>
        <p:spPr>
          <a:xfrm>
            <a:off x="2466723" y="3776826"/>
            <a:ext cx="4215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1" name="Google Shape;201;p12"/>
          <p:cNvSpPr txBox="1"/>
          <p:nvPr>
            <p:ph idx="7" type="subTitle"/>
          </p:nvPr>
        </p:nvSpPr>
        <p:spPr>
          <a:xfrm flipH="1">
            <a:off x="2467073" y="4163228"/>
            <a:ext cx="4215600" cy="43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bg>
      <p:bgPr>
        <a:gradFill>
          <a:gsLst>
            <a:gs pos="0">
              <a:schemeClr val="dk1"/>
            </a:gs>
            <a:gs pos="100000">
              <a:schemeClr val="lt1"/>
            </a:gs>
          </a:gsLst>
          <a:lin ang="5400700" scaled="0"/>
        </a:gradFill>
      </p:bgPr>
    </p:bg>
    <p:spTree>
      <p:nvGrpSpPr>
        <p:cNvPr id="202" name="Shape 202"/>
        <p:cNvGrpSpPr/>
        <p:nvPr/>
      </p:nvGrpSpPr>
      <p:grpSpPr>
        <a:xfrm>
          <a:off x="0" y="0"/>
          <a:ext cx="0" cy="0"/>
          <a:chOff x="0" y="0"/>
          <a:chExt cx="0" cy="0"/>
        </a:xfrm>
      </p:grpSpPr>
      <p:grpSp>
        <p:nvGrpSpPr>
          <p:cNvPr id="203" name="Google Shape;203;p13"/>
          <p:cNvGrpSpPr/>
          <p:nvPr/>
        </p:nvGrpSpPr>
        <p:grpSpPr>
          <a:xfrm flipH="1">
            <a:off x="659830" y="0"/>
            <a:ext cx="9717332" cy="6034494"/>
            <a:chOff x="-1235925" y="0"/>
            <a:chExt cx="9717332" cy="6034494"/>
          </a:xfrm>
        </p:grpSpPr>
        <p:sp>
          <p:nvSpPr>
            <p:cNvPr id="204" name="Google Shape;204;p13"/>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3"/>
          <p:cNvGrpSpPr/>
          <p:nvPr/>
        </p:nvGrpSpPr>
        <p:grpSpPr>
          <a:xfrm>
            <a:off x="317250" y="100236"/>
            <a:ext cx="8509400" cy="5119132"/>
            <a:chOff x="317250" y="100236"/>
            <a:chExt cx="8509400" cy="5119132"/>
          </a:xfrm>
        </p:grpSpPr>
        <p:sp>
          <p:nvSpPr>
            <p:cNvPr id="208" name="Google Shape;208;p1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3"/>
            <p:cNvGrpSpPr/>
            <p:nvPr/>
          </p:nvGrpSpPr>
          <p:grpSpPr>
            <a:xfrm>
              <a:off x="317250" y="268825"/>
              <a:ext cx="8509400" cy="4605850"/>
              <a:chOff x="317250" y="268825"/>
              <a:chExt cx="8509400" cy="4605850"/>
            </a:xfrm>
          </p:grpSpPr>
          <p:sp>
            <p:nvSpPr>
              <p:cNvPr id="213" name="Google Shape;213;p1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3"/>
          <p:cNvSpPr txBox="1"/>
          <p:nvPr>
            <p:ph type="ctrTitle"/>
          </p:nvPr>
        </p:nvSpPr>
        <p:spPr>
          <a:xfrm>
            <a:off x="1529388" y="3295188"/>
            <a:ext cx="60852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3000">
                <a:solidFill>
                  <a:schemeClr val="lt2"/>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18" name="Google Shape;218;p13"/>
          <p:cNvSpPr txBox="1"/>
          <p:nvPr>
            <p:ph idx="1" type="subTitle"/>
          </p:nvPr>
        </p:nvSpPr>
        <p:spPr>
          <a:xfrm>
            <a:off x="1529421" y="2038963"/>
            <a:ext cx="6085200" cy="1213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2200">
                <a:solidFill>
                  <a:srgbClr val="FFFFFF"/>
                </a:solidFill>
              </a:defRPr>
            </a:lvl1pPr>
            <a:lvl2pPr lvl="1" rtl="0">
              <a:lnSpc>
                <a:spcPct val="100000"/>
              </a:lnSpc>
              <a:spcBef>
                <a:spcPts val="0"/>
              </a:spcBef>
              <a:spcAft>
                <a:spcPts val="0"/>
              </a:spcAft>
              <a:buNone/>
              <a:defRPr sz="2200">
                <a:solidFill>
                  <a:srgbClr val="FFFFFF"/>
                </a:solidFill>
              </a:defRPr>
            </a:lvl2pPr>
            <a:lvl3pPr lvl="2" rtl="0">
              <a:lnSpc>
                <a:spcPct val="100000"/>
              </a:lnSpc>
              <a:spcBef>
                <a:spcPts val="0"/>
              </a:spcBef>
              <a:spcAft>
                <a:spcPts val="0"/>
              </a:spcAft>
              <a:buNone/>
              <a:defRPr sz="2200">
                <a:solidFill>
                  <a:srgbClr val="FFFFFF"/>
                </a:solidFill>
              </a:defRPr>
            </a:lvl3pPr>
            <a:lvl4pPr lvl="3" rtl="0">
              <a:lnSpc>
                <a:spcPct val="100000"/>
              </a:lnSpc>
              <a:spcBef>
                <a:spcPts val="0"/>
              </a:spcBef>
              <a:spcAft>
                <a:spcPts val="0"/>
              </a:spcAft>
              <a:buNone/>
              <a:defRPr sz="2200">
                <a:solidFill>
                  <a:srgbClr val="FFFFFF"/>
                </a:solidFill>
              </a:defRPr>
            </a:lvl4pPr>
            <a:lvl5pPr lvl="4" rtl="0">
              <a:lnSpc>
                <a:spcPct val="100000"/>
              </a:lnSpc>
              <a:spcBef>
                <a:spcPts val="0"/>
              </a:spcBef>
              <a:spcAft>
                <a:spcPts val="0"/>
              </a:spcAft>
              <a:buNone/>
              <a:defRPr sz="2200">
                <a:solidFill>
                  <a:srgbClr val="FFFFFF"/>
                </a:solidFill>
              </a:defRPr>
            </a:lvl5pPr>
            <a:lvl6pPr lvl="5" rtl="0">
              <a:lnSpc>
                <a:spcPct val="100000"/>
              </a:lnSpc>
              <a:spcBef>
                <a:spcPts val="0"/>
              </a:spcBef>
              <a:spcAft>
                <a:spcPts val="0"/>
              </a:spcAft>
              <a:buNone/>
              <a:defRPr sz="2200">
                <a:solidFill>
                  <a:srgbClr val="FFFFFF"/>
                </a:solidFill>
              </a:defRPr>
            </a:lvl6pPr>
            <a:lvl7pPr lvl="6" rtl="0">
              <a:lnSpc>
                <a:spcPct val="100000"/>
              </a:lnSpc>
              <a:spcBef>
                <a:spcPts val="0"/>
              </a:spcBef>
              <a:spcAft>
                <a:spcPts val="0"/>
              </a:spcAft>
              <a:buNone/>
              <a:defRPr sz="2200">
                <a:solidFill>
                  <a:srgbClr val="FFFFFF"/>
                </a:solidFill>
              </a:defRPr>
            </a:lvl7pPr>
            <a:lvl8pPr lvl="7" rtl="0">
              <a:lnSpc>
                <a:spcPct val="100000"/>
              </a:lnSpc>
              <a:spcBef>
                <a:spcPts val="0"/>
              </a:spcBef>
              <a:spcAft>
                <a:spcPts val="0"/>
              </a:spcAft>
              <a:buNone/>
              <a:defRPr sz="2200">
                <a:solidFill>
                  <a:srgbClr val="FFFFFF"/>
                </a:solidFill>
              </a:defRPr>
            </a:lvl8pPr>
            <a:lvl9pPr lvl="8" rtl="0">
              <a:lnSpc>
                <a:spcPct val="100000"/>
              </a:lnSpc>
              <a:spcBef>
                <a:spcPts val="0"/>
              </a:spcBef>
              <a:spcAft>
                <a:spcPts val="0"/>
              </a:spcAft>
              <a:buNone/>
              <a:defRPr sz="2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bg>
      <p:bgPr>
        <a:gradFill>
          <a:gsLst>
            <a:gs pos="0">
              <a:schemeClr val="dk1"/>
            </a:gs>
            <a:gs pos="100000">
              <a:schemeClr val="lt1"/>
            </a:gs>
          </a:gsLst>
          <a:lin ang="5400700" scaled="0"/>
        </a:gradFill>
      </p:bgPr>
    </p:bg>
    <p:spTree>
      <p:nvGrpSpPr>
        <p:cNvPr id="219" name="Shape 219"/>
        <p:cNvGrpSpPr/>
        <p:nvPr/>
      </p:nvGrpSpPr>
      <p:grpSpPr>
        <a:xfrm>
          <a:off x="0" y="0"/>
          <a:ext cx="0" cy="0"/>
          <a:chOff x="0" y="0"/>
          <a:chExt cx="0" cy="0"/>
        </a:xfrm>
      </p:grpSpPr>
      <p:grpSp>
        <p:nvGrpSpPr>
          <p:cNvPr id="220" name="Google Shape;220;p14"/>
          <p:cNvGrpSpPr/>
          <p:nvPr/>
        </p:nvGrpSpPr>
        <p:grpSpPr>
          <a:xfrm>
            <a:off x="2600" y="0"/>
            <a:ext cx="9141388" cy="5143500"/>
            <a:chOff x="2600" y="0"/>
            <a:chExt cx="9141388" cy="5143500"/>
          </a:xfrm>
        </p:grpSpPr>
        <p:sp>
          <p:nvSpPr>
            <p:cNvPr id="221" name="Google Shape;221;p14"/>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4"/>
            <p:cNvGrpSpPr/>
            <p:nvPr/>
          </p:nvGrpSpPr>
          <p:grpSpPr>
            <a:xfrm flipH="1">
              <a:off x="2600" y="0"/>
              <a:ext cx="3394238" cy="5143500"/>
              <a:chOff x="5744400" y="0"/>
              <a:chExt cx="3394238" cy="5143500"/>
            </a:xfrm>
          </p:grpSpPr>
          <p:sp>
            <p:nvSpPr>
              <p:cNvPr id="223" name="Google Shape;223;p14"/>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 name="Google Shape;226;p14"/>
          <p:cNvGrpSpPr/>
          <p:nvPr/>
        </p:nvGrpSpPr>
        <p:grpSpPr>
          <a:xfrm>
            <a:off x="317250" y="100236"/>
            <a:ext cx="8509400" cy="5119132"/>
            <a:chOff x="317250" y="100236"/>
            <a:chExt cx="8509400" cy="5119132"/>
          </a:xfrm>
        </p:grpSpPr>
        <p:sp>
          <p:nvSpPr>
            <p:cNvPr id="227" name="Google Shape;227;p1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4"/>
            <p:cNvGrpSpPr/>
            <p:nvPr/>
          </p:nvGrpSpPr>
          <p:grpSpPr>
            <a:xfrm>
              <a:off x="317250" y="268825"/>
              <a:ext cx="8509400" cy="4605850"/>
              <a:chOff x="317250" y="268825"/>
              <a:chExt cx="8509400" cy="4605850"/>
            </a:xfrm>
          </p:grpSpPr>
          <p:sp>
            <p:nvSpPr>
              <p:cNvPr id="232" name="Google Shape;232;p1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4"/>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37" name="Google Shape;237;p14"/>
          <p:cNvSpPr txBox="1"/>
          <p:nvPr>
            <p:ph idx="1" type="body"/>
          </p:nvPr>
        </p:nvSpPr>
        <p:spPr>
          <a:xfrm>
            <a:off x="720050" y="1371600"/>
            <a:ext cx="7703700" cy="3144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298450" lvl="1" marL="914400" rtl="0">
              <a:lnSpc>
                <a:spcPct val="100000"/>
              </a:lnSpc>
              <a:spcBef>
                <a:spcPts val="1600"/>
              </a:spcBef>
              <a:spcAft>
                <a:spcPts val="0"/>
              </a:spcAft>
              <a:buSzPts val="1100"/>
              <a:buFont typeface="Muli"/>
              <a:buAutoNum type="alphaLcPeriod"/>
              <a:defRPr/>
            </a:lvl2pPr>
            <a:lvl3pPr indent="-298450" lvl="2" marL="1371600" rtl="0">
              <a:lnSpc>
                <a:spcPct val="100000"/>
              </a:lnSpc>
              <a:spcBef>
                <a:spcPts val="1600"/>
              </a:spcBef>
              <a:spcAft>
                <a:spcPts val="0"/>
              </a:spcAft>
              <a:buSzPts val="1100"/>
              <a:buFont typeface="Muli"/>
              <a:buAutoNum type="romanLcPeriod"/>
              <a:defRPr/>
            </a:lvl3pPr>
            <a:lvl4pPr indent="-298450" lvl="3" marL="1828800" rtl="0">
              <a:lnSpc>
                <a:spcPct val="100000"/>
              </a:lnSpc>
              <a:spcBef>
                <a:spcPts val="1600"/>
              </a:spcBef>
              <a:spcAft>
                <a:spcPts val="0"/>
              </a:spcAft>
              <a:buSzPts val="1100"/>
              <a:buFont typeface="Muli"/>
              <a:buAutoNum type="arabicPeriod"/>
              <a:defRPr/>
            </a:lvl4pPr>
            <a:lvl5pPr indent="-298450" lvl="4" marL="2286000" rtl="0">
              <a:lnSpc>
                <a:spcPct val="100000"/>
              </a:lnSpc>
              <a:spcBef>
                <a:spcPts val="1600"/>
              </a:spcBef>
              <a:spcAft>
                <a:spcPts val="0"/>
              </a:spcAft>
              <a:buSzPts val="1100"/>
              <a:buFont typeface="Muli"/>
              <a:buAutoNum type="alphaLcPeriod"/>
              <a:defRPr/>
            </a:lvl5pPr>
            <a:lvl6pPr indent="-298450" lvl="5" marL="2743200" rtl="0">
              <a:lnSpc>
                <a:spcPct val="100000"/>
              </a:lnSpc>
              <a:spcBef>
                <a:spcPts val="1600"/>
              </a:spcBef>
              <a:spcAft>
                <a:spcPts val="0"/>
              </a:spcAft>
              <a:buSzPts val="1100"/>
              <a:buFont typeface="Muli"/>
              <a:buAutoNum type="romanLcPeriod"/>
              <a:defRPr/>
            </a:lvl6pPr>
            <a:lvl7pPr indent="-298450" lvl="6" marL="3200400" rtl="0">
              <a:lnSpc>
                <a:spcPct val="100000"/>
              </a:lnSpc>
              <a:spcBef>
                <a:spcPts val="1600"/>
              </a:spcBef>
              <a:spcAft>
                <a:spcPts val="0"/>
              </a:spcAft>
              <a:buSzPts val="1100"/>
              <a:buFont typeface="Muli"/>
              <a:buAutoNum type="arabicPeriod"/>
              <a:defRPr/>
            </a:lvl7pPr>
            <a:lvl8pPr indent="-298450" lvl="7" marL="3657600" rtl="0">
              <a:lnSpc>
                <a:spcPct val="100000"/>
              </a:lnSpc>
              <a:spcBef>
                <a:spcPts val="1600"/>
              </a:spcBef>
              <a:spcAft>
                <a:spcPts val="0"/>
              </a:spcAft>
              <a:buSzPts val="1100"/>
              <a:buFont typeface="Muli"/>
              <a:buAutoNum type="alphaLcPeriod"/>
              <a:defRPr/>
            </a:lvl8pPr>
            <a:lvl9pPr indent="-298450" lvl="8" marL="4114800" rtl="0">
              <a:lnSpc>
                <a:spcPct val="100000"/>
              </a:lnSpc>
              <a:spcBef>
                <a:spcPts val="1600"/>
              </a:spcBef>
              <a:spcAft>
                <a:spcPts val="1600"/>
              </a:spcAft>
              <a:buSzPts val="1100"/>
              <a:buFont typeface="Muli"/>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_2">
    <p:bg>
      <p:bgPr>
        <a:gradFill>
          <a:gsLst>
            <a:gs pos="0">
              <a:schemeClr val="dk1"/>
            </a:gs>
            <a:gs pos="100000">
              <a:schemeClr val="lt1"/>
            </a:gs>
          </a:gsLst>
          <a:lin ang="5400700" scaled="0"/>
        </a:gradFill>
      </p:bgPr>
    </p:bg>
    <p:spTree>
      <p:nvGrpSpPr>
        <p:cNvPr id="238" name="Shape 238"/>
        <p:cNvGrpSpPr/>
        <p:nvPr/>
      </p:nvGrpSpPr>
      <p:grpSpPr>
        <a:xfrm>
          <a:off x="0" y="0"/>
          <a:ext cx="0" cy="0"/>
          <a:chOff x="0" y="0"/>
          <a:chExt cx="0" cy="0"/>
        </a:xfrm>
      </p:grpSpPr>
      <p:sp>
        <p:nvSpPr>
          <p:cNvPr id="239" name="Google Shape;239;p15"/>
          <p:cNvSpPr txBox="1"/>
          <p:nvPr>
            <p:ph idx="1" type="subTitle"/>
          </p:nvPr>
        </p:nvSpPr>
        <p:spPr>
          <a:xfrm>
            <a:off x="609507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0" name="Google Shape;240;p15"/>
          <p:cNvSpPr txBox="1"/>
          <p:nvPr>
            <p:ph idx="2" type="subTitle"/>
          </p:nvPr>
        </p:nvSpPr>
        <p:spPr>
          <a:xfrm>
            <a:off x="342142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1" name="Google Shape;241;p15"/>
          <p:cNvSpPr txBox="1"/>
          <p:nvPr>
            <p:ph idx="3" type="subTitle"/>
          </p:nvPr>
        </p:nvSpPr>
        <p:spPr>
          <a:xfrm>
            <a:off x="747771" y="2747925"/>
            <a:ext cx="22551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Squada One"/>
                <a:ea typeface="Squada One"/>
                <a:cs typeface="Squada One"/>
                <a:sym typeface="Squada One"/>
              </a:defRPr>
            </a:lvl1pPr>
            <a:lvl2pPr lvl="1" rtl="0" algn="ctr">
              <a:lnSpc>
                <a:spcPct val="100000"/>
              </a:lnSpc>
              <a:spcBef>
                <a:spcPts val="1600"/>
              </a:spcBef>
              <a:spcAft>
                <a:spcPts val="0"/>
              </a:spcAft>
              <a:buNone/>
              <a:defRPr sz="2400">
                <a:latin typeface="Squada One"/>
                <a:ea typeface="Squada One"/>
                <a:cs typeface="Squada One"/>
                <a:sym typeface="Squada One"/>
              </a:defRPr>
            </a:lvl2pPr>
            <a:lvl3pPr lvl="2" rtl="0" algn="ctr">
              <a:lnSpc>
                <a:spcPct val="100000"/>
              </a:lnSpc>
              <a:spcBef>
                <a:spcPts val="1600"/>
              </a:spcBef>
              <a:spcAft>
                <a:spcPts val="0"/>
              </a:spcAft>
              <a:buNone/>
              <a:defRPr sz="2400">
                <a:latin typeface="Squada One"/>
                <a:ea typeface="Squada One"/>
                <a:cs typeface="Squada One"/>
                <a:sym typeface="Squada One"/>
              </a:defRPr>
            </a:lvl3pPr>
            <a:lvl4pPr lvl="3" rtl="0" algn="ctr">
              <a:lnSpc>
                <a:spcPct val="100000"/>
              </a:lnSpc>
              <a:spcBef>
                <a:spcPts val="1600"/>
              </a:spcBef>
              <a:spcAft>
                <a:spcPts val="0"/>
              </a:spcAft>
              <a:buNone/>
              <a:defRPr sz="2400">
                <a:latin typeface="Squada One"/>
                <a:ea typeface="Squada One"/>
                <a:cs typeface="Squada One"/>
                <a:sym typeface="Squada One"/>
              </a:defRPr>
            </a:lvl4pPr>
            <a:lvl5pPr lvl="4" rtl="0" algn="ctr">
              <a:lnSpc>
                <a:spcPct val="100000"/>
              </a:lnSpc>
              <a:spcBef>
                <a:spcPts val="1600"/>
              </a:spcBef>
              <a:spcAft>
                <a:spcPts val="0"/>
              </a:spcAft>
              <a:buNone/>
              <a:defRPr sz="2400">
                <a:latin typeface="Squada One"/>
                <a:ea typeface="Squada One"/>
                <a:cs typeface="Squada One"/>
                <a:sym typeface="Squada One"/>
              </a:defRPr>
            </a:lvl5pPr>
            <a:lvl6pPr lvl="5" rtl="0" algn="ctr">
              <a:lnSpc>
                <a:spcPct val="100000"/>
              </a:lnSpc>
              <a:spcBef>
                <a:spcPts val="1600"/>
              </a:spcBef>
              <a:spcAft>
                <a:spcPts val="0"/>
              </a:spcAft>
              <a:buNone/>
              <a:defRPr sz="2400">
                <a:latin typeface="Squada One"/>
                <a:ea typeface="Squada One"/>
                <a:cs typeface="Squada One"/>
                <a:sym typeface="Squada One"/>
              </a:defRPr>
            </a:lvl6pPr>
            <a:lvl7pPr lvl="6" rtl="0" algn="ctr">
              <a:lnSpc>
                <a:spcPct val="100000"/>
              </a:lnSpc>
              <a:spcBef>
                <a:spcPts val="1600"/>
              </a:spcBef>
              <a:spcAft>
                <a:spcPts val="0"/>
              </a:spcAft>
              <a:buNone/>
              <a:defRPr sz="2400">
                <a:latin typeface="Squada One"/>
                <a:ea typeface="Squada One"/>
                <a:cs typeface="Squada One"/>
                <a:sym typeface="Squada One"/>
              </a:defRPr>
            </a:lvl7pPr>
            <a:lvl8pPr lvl="7" rtl="0" algn="ctr">
              <a:lnSpc>
                <a:spcPct val="100000"/>
              </a:lnSpc>
              <a:spcBef>
                <a:spcPts val="1600"/>
              </a:spcBef>
              <a:spcAft>
                <a:spcPts val="0"/>
              </a:spcAft>
              <a:buNone/>
              <a:defRPr sz="2400">
                <a:latin typeface="Squada One"/>
                <a:ea typeface="Squada One"/>
                <a:cs typeface="Squada One"/>
                <a:sym typeface="Squada One"/>
              </a:defRPr>
            </a:lvl8pPr>
            <a:lvl9pPr lvl="8" rtl="0" algn="ctr">
              <a:lnSpc>
                <a:spcPct val="100000"/>
              </a:lnSpc>
              <a:spcBef>
                <a:spcPts val="1600"/>
              </a:spcBef>
              <a:spcAft>
                <a:spcPts val="1600"/>
              </a:spcAft>
              <a:buNone/>
              <a:defRPr sz="2400">
                <a:latin typeface="Squada One"/>
                <a:ea typeface="Squada One"/>
                <a:cs typeface="Squada One"/>
                <a:sym typeface="Squada One"/>
              </a:defRPr>
            </a:lvl9pPr>
          </a:lstStyle>
          <a:p/>
        </p:txBody>
      </p:sp>
      <p:sp>
        <p:nvSpPr>
          <p:cNvPr id="242" name="Google Shape;242;p15"/>
          <p:cNvSpPr txBox="1"/>
          <p:nvPr>
            <p:ph idx="4" type="subTitle"/>
          </p:nvPr>
        </p:nvSpPr>
        <p:spPr>
          <a:xfrm>
            <a:off x="609507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3" name="Google Shape;243;p15"/>
          <p:cNvSpPr txBox="1"/>
          <p:nvPr>
            <p:ph idx="5" type="subTitle"/>
          </p:nvPr>
        </p:nvSpPr>
        <p:spPr>
          <a:xfrm>
            <a:off x="342142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4" name="Google Shape;244;p15"/>
          <p:cNvSpPr txBox="1"/>
          <p:nvPr>
            <p:ph idx="6" type="subTitle"/>
          </p:nvPr>
        </p:nvSpPr>
        <p:spPr>
          <a:xfrm>
            <a:off x="747771" y="3523725"/>
            <a:ext cx="22551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245" name="Google Shape;245;p15"/>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grpSp>
        <p:nvGrpSpPr>
          <p:cNvPr id="246" name="Google Shape;246;p15"/>
          <p:cNvGrpSpPr/>
          <p:nvPr/>
        </p:nvGrpSpPr>
        <p:grpSpPr>
          <a:xfrm>
            <a:off x="2410550" y="0"/>
            <a:ext cx="6730688" cy="6715400"/>
            <a:chOff x="2407950" y="0"/>
            <a:chExt cx="6730688" cy="6715400"/>
          </a:xfrm>
        </p:grpSpPr>
        <p:sp>
          <p:nvSpPr>
            <p:cNvPr id="247" name="Google Shape;247;p15"/>
            <p:cNvSpPr/>
            <p:nvPr/>
          </p:nvSpPr>
          <p:spPr>
            <a:xfrm>
              <a:off x="2407950" y="41039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rot="10800000">
              <a:off x="8357563" y="3476400"/>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5"/>
          <p:cNvGrpSpPr/>
          <p:nvPr/>
        </p:nvGrpSpPr>
        <p:grpSpPr>
          <a:xfrm>
            <a:off x="317250" y="100236"/>
            <a:ext cx="8509400" cy="5119132"/>
            <a:chOff x="317250" y="100236"/>
            <a:chExt cx="8509400" cy="5119132"/>
          </a:xfrm>
        </p:grpSpPr>
        <p:sp>
          <p:nvSpPr>
            <p:cNvPr id="251" name="Google Shape;251;p1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5"/>
            <p:cNvGrpSpPr/>
            <p:nvPr/>
          </p:nvGrpSpPr>
          <p:grpSpPr>
            <a:xfrm>
              <a:off x="317250" y="268825"/>
              <a:ext cx="8509400" cy="4605850"/>
              <a:chOff x="317250" y="268825"/>
              <a:chExt cx="8509400" cy="4605850"/>
            </a:xfrm>
          </p:grpSpPr>
          <p:sp>
            <p:nvSpPr>
              <p:cNvPr id="256" name="Google Shape;256;p1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_1">
    <p:bg>
      <p:bgPr>
        <a:gradFill>
          <a:gsLst>
            <a:gs pos="0">
              <a:schemeClr val="dk1"/>
            </a:gs>
            <a:gs pos="100000">
              <a:schemeClr val="lt1"/>
            </a:gs>
          </a:gsLst>
          <a:lin ang="5400700" scaled="0"/>
        </a:gradFill>
      </p:bgPr>
    </p:bg>
    <p:spTree>
      <p:nvGrpSpPr>
        <p:cNvPr id="260" name="Shape 260"/>
        <p:cNvGrpSpPr/>
        <p:nvPr/>
      </p:nvGrpSpPr>
      <p:grpSpPr>
        <a:xfrm>
          <a:off x="0" y="0"/>
          <a:ext cx="0" cy="0"/>
          <a:chOff x="0" y="0"/>
          <a:chExt cx="0" cy="0"/>
        </a:xfrm>
      </p:grpSpPr>
      <p:grpSp>
        <p:nvGrpSpPr>
          <p:cNvPr id="261" name="Google Shape;261;p16"/>
          <p:cNvGrpSpPr/>
          <p:nvPr/>
        </p:nvGrpSpPr>
        <p:grpSpPr>
          <a:xfrm>
            <a:off x="317250" y="100236"/>
            <a:ext cx="8509400" cy="5119132"/>
            <a:chOff x="317250" y="100236"/>
            <a:chExt cx="8509400" cy="5119132"/>
          </a:xfrm>
        </p:grpSpPr>
        <p:sp>
          <p:nvSpPr>
            <p:cNvPr id="262" name="Google Shape;262;p1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6"/>
            <p:cNvGrpSpPr/>
            <p:nvPr/>
          </p:nvGrpSpPr>
          <p:grpSpPr>
            <a:xfrm>
              <a:off x="317250" y="268825"/>
              <a:ext cx="8509400" cy="4605850"/>
              <a:chOff x="317250" y="268825"/>
              <a:chExt cx="8509400" cy="4605850"/>
            </a:xfrm>
          </p:grpSpPr>
          <p:sp>
            <p:nvSpPr>
              <p:cNvPr id="267" name="Google Shape;267;p1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6"/>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72" name="Google Shape;272;p16"/>
          <p:cNvSpPr txBox="1"/>
          <p:nvPr>
            <p:ph type="ctrTitle"/>
          </p:nvPr>
        </p:nvSpPr>
        <p:spPr>
          <a:xfrm>
            <a:off x="720050" y="349075"/>
            <a:ext cx="26001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MAIN_POINT_1">
    <p:bg>
      <p:bgPr>
        <a:gradFill>
          <a:gsLst>
            <a:gs pos="0">
              <a:schemeClr val="dk1"/>
            </a:gs>
            <a:gs pos="100000">
              <a:schemeClr val="lt1"/>
            </a:gs>
          </a:gsLst>
          <a:lin ang="5400700" scaled="0"/>
        </a:gradFill>
      </p:bgPr>
    </p:bg>
    <p:spTree>
      <p:nvGrpSpPr>
        <p:cNvPr id="273" name="Shape 273"/>
        <p:cNvGrpSpPr/>
        <p:nvPr/>
      </p:nvGrpSpPr>
      <p:grpSpPr>
        <a:xfrm>
          <a:off x="0" y="0"/>
          <a:ext cx="0" cy="0"/>
          <a:chOff x="0" y="0"/>
          <a:chExt cx="0" cy="0"/>
        </a:xfrm>
      </p:grpSpPr>
      <p:grpSp>
        <p:nvGrpSpPr>
          <p:cNvPr id="274" name="Google Shape;274;p17"/>
          <p:cNvGrpSpPr/>
          <p:nvPr/>
        </p:nvGrpSpPr>
        <p:grpSpPr>
          <a:xfrm>
            <a:off x="-12" y="0"/>
            <a:ext cx="8246538" cy="5143500"/>
            <a:chOff x="-12" y="0"/>
            <a:chExt cx="8246538" cy="5143500"/>
          </a:xfrm>
        </p:grpSpPr>
        <p:grpSp>
          <p:nvGrpSpPr>
            <p:cNvPr id="275" name="Google Shape;275;p17"/>
            <p:cNvGrpSpPr/>
            <p:nvPr/>
          </p:nvGrpSpPr>
          <p:grpSpPr>
            <a:xfrm>
              <a:off x="5749750" y="0"/>
              <a:ext cx="2496775" cy="5143500"/>
              <a:chOff x="5744400" y="0"/>
              <a:chExt cx="2496775" cy="5143500"/>
            </a:xfrm>
          </p:grpSpPr>
          <p:sp>
            <p:nvSpPr>
              <p:cNvPr id="276" name="Google Shape;276;p17"/>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7"/>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7"/>
          <p:cNvGrpSpPr/>
          <p:nvPr/>
        </p:nvGrpSpPr>
        <p:grpSpPr>
          <a:xfrm>
            <a:off x="317250" y="100236"/>
            <a:ext cx="8509400" cy="5119132"/>
            <a:chOff x="317250" y="100236"/>
            <a:chExt cx="8509400" cy="5119132"/>
          </a:xfrm>
        </p:grpSpPr>
        <p:sp>
          <p:nvSpPr>
            <p:cNvPr id="280" name="Google Shape;280;p17"/>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7"/>
            <p:cNvGrpSpPr/>
            <p:nvPr/>
          </p:nvGrpSpPr>
          <p:grpSpPr>
            <a:xfrm>
              <a:off x="317250" y="268825"/>
              <a:ext cx="8509400" cy="4605850"/>
              <a:chOff x="317250" y="268825"/>
              <a:chExt cx="8509400" cy="4605850"/>
            </a:xfrm>
          </p:grpSpPr>
          <p:sp>
            <p:nvSpPr>
              <p:cNvPr id="285" name="Google Shape;285;p17"/>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7"/>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17"/>
          <p:cNvSpPr txBox="1"/>
          <p:nvPr>
            <p:ph type="title"/>
          </p:nvPr>
        </p:nvSpPr>
        <p:spPr>
          <a:xfrm>
            <a:off x="1502350" y="1786700"/>
            <a:ext cx="3721800" cy="1569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800"/>
              <a:buNone/>
              <a:defRPr sz="7200">
                <a:solidFill>
                  <a:srgbClr val="FFFFFF"/>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
    <p:bg>
      <p:bgPr>
        <a:gradFill>
          <a:gsLst>
            <a:gs pos="0">
              <a:schemeClr val="dk1"/>
            </a:gs>
            <a:gs pos="100000">
              <a:schemeClr val="lt1"/>
            </a:gs>
          </a:gsLst>
          <a:lin ang="5400700" scaled="0"/>
        </a:gradFill>
      </p:bgPr>
    </p:bg>
    <p:spTree>
      <p:nvGrpSpPr>
        <p:cNvPr id="290" name="Shape 290"/>
        <p:cNvGrpSpPr/>
        <p:nvPr/>
      </p:nvGrpSpPr>
      <p:grpSpPr>
        <a:xfrm>
          <a:off x="0" y="0"/>
          <a:ext cx="0" cy="0"/>
          <a:chOff x="0" y="0"/>
          <a:chExt cx="0" cy="0"/>
        </a:xfrm>
      </p:grpSpPr>
      <p:grpSp>
        <p:nvGrpSpPr>
          <p:cNvPr id="291" name="Google Shape;291;p18"/>
          <p:cNvGrpSpPr/>
          <p:nvPr/>
        </p:nvGrpSpPr>
        <p:grpSpPr>
          <a:xfrm>
            <a:off x="317250" y="100236"/>
            <a:ext cx="8509400" cy="5119132"/>
            <a:chOff x="317250" y="100236"/>
            <a:chExt cx="8509400" cy="5119132"/>
          </a:xfrm>
        </p:grpSpPr>
        <p:sp>
          <p:nvSpPr>
            <p:cNvPr id="292" name="Google Shape;292;p18"/>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8"/>
            <p:cNvGrpSpPr/>
            <p:nvPr/>
          </p:nvGrpSpPr>
          <p:grpSpPr>
            <a:xfrm>
              <a:off x="317250" y="268825"/>
              <a:ext cx="8509400" cy="4605850"/>
              <a:chOff x="317250" y="268825"/>
              <a:chExt cx="8509400" cy="4605850"/>
            </a:xfrm>
          </p:grpSpPr>
          <p:sp>
            <p:nvSpPr>
              <p:cNvPr id="297" name="Google Shape;297;p18"/>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8"/>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8"/>
          <p:cNvGrpSpPr/>
          <p:nvPr/>
        </p:nvGrpSpPr>
        <p:grpSpPr>
          <a:xfrm>
            <a:off x="1780225" y="0"/>
            <a:ext cx="5765525" cy="5143500"/>
            <a:chOff x="1777625" y="0"/>
            <a:chExt cx="5765525" cy="5143500"/>
          </a:xfrm>
        </p:grpSpPr>
        <p:sp>
          <p:nvSpPr>
            <p:cNvPr id="302" name="Google Shape;302;p18"/>
            <p:cNvSpPr/>
            <p:nvPr/>
          </p:nvSpPr>
          <p:spPr>
            <a:xfrm>
              <a:off x="177762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8"/>
          <p:cNvSpPr txBox="1"/>
          <p:nvPr>
            <p:ph idx="1" type="subTitle"/>
          </p:nvPr>
        </p:nvSpPr>
        <p:spPr>
          <a:xfrm>
            <a:off x="725263" y="1438563"/>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3600">
                <a:latin typeface="Squada One"/>
                <a:ea typeface="Squada One"/>
                <a:cs typeface="Squada One"/>
                <a:sym typeface="Squada One"/>
              </a:defRPr>
            </a:lvl1pPr>
            <a:lvl2pPr lvl="1" rtl="0" algn="r">
              <a:lnSpc>
                <a:spcPct val="100000"/>
              </a:lnSpc>
              <a:spcBef>
                <a:spcPts val="1600"/>
              </a:spcBef>
              <a:spcAft>
                <a:spcPts val="0"/>
              </a:spcAft>
              <a:buNone/>
              <a:defRPr sz="3600">
                <a:latin typeface="Squada One"/>
                <a:ea typeface="Squada One"/>
                <a:cs typeface="Squada One"/>
                <a:sym typeface="Squada One"/>
              </a:defRPr>
            </a:lvl2pPr>
            <a:lvl3pPr lvl="2" rtl="0" algn="r">
              <a:lnSpc>
                <a:spcPct val="100000"/>
              </a:lnSpc>
              <a:spcBef>
                <a:spcPts val="1600"/>
              </a:spcBef>
              <a:spcAft>
                <a:spcPts val="0"/>
              </a:spcAft>
              <a:buNone/>
              <a:defRPr sz="3600">
                <a:latin typeface="Squada One"/>
                <a:ea typeface="Squada One"/>
                <a:cs typeface="Squada One"/>
                <a:sym typeface="Squada One"/>
              </a:defRPr>
            </a:lvl3pPr>
            <a:lvl4pPr lvl="3" rtl="0" algn="r">
              <a:lnSpc>
                <a:spcPct val="100000"/>
              </a:lnSpc>
              <a:spcBef>
                <a:spcPts val="1600"/>
              </a:spcBef>
              <a:spcAft>
                <a:spcPts val="0"/>
              </a:spcAft>
              <a:buNone/>
              <a:defRPr sz="3600">
                <a:latin typeface="Squada One"/>
                <a:ea typeface="Squada One"/>
                <a:cs typeface="Squada One"/>
                <a:sym typeface="Squada One"/>
              </a:defRPr>
            </a:lvl4pPr>
            <a:lvl5pPr lvl="4" rtl="0" algn="r">
              <a:lnSpc>
                <a:spcPct val="100000"/>
              </a:lnSpc>
              <a:spcBef>
                <a:spcPts val="1600"/>
              </a:spcBef>
              <a:spcAft>
                <a:spcPts val="0"/>
              </a:spcAft>
              <a:buNone/>
              <a:defRPr sz="3600">
                <a:latin typeface="Squada One"/>
                <a:ea typeface="Squada One"/>
                <a:cs typeface="Squada One"/>
                <a:sym typeface="Squada One"/>
              </a:defRPr>
            </a:lvl5pPr>
            <a:lvl6pPr lvl="5" rtl="0" algn="r">
              <a:lnSpc>
                <a:spcPct val="100000"/>
              </a:lnSpc>
              <a:spcBef>
                <a:spcPts val="1600"/>
              </a:spcBef>
              <a:spcAft>
                <a:spcPts val="0"/>
              </a:spcAft>
              <a:buNone/>
              <a:defRPr sz="3600">
                <a:latin typeface="Squada One"/>
                <a:ea typeface="Squada One"/>
                <a:cs typeface="Squada One"/>
                <a:sym typeface="Squada One"/>
              </a:defRPr>
            </a:lvl6pPr>
            <a:lvl7pPr lvl="6" rtl="0" algn="r">
              <a:lnSpc>
                <a:spcPct val="100000"/>
              </a:lnSpc>
              <a:spcBef>
                <a:spcPts val="1600"/>
              </a:spcBef>
              <a:spcAft>
                <a:spcPts val="0"/>
              </a:spcAft>
              <a:buNone/>
              <a:defRPr sz="3600">
                <a:latin typeface="Squada One"/>
                <a:ea typeface="Squada One"/>
                <a:cs typeface="Squada One"/>
                <a:sym typeface="Squada One"/>
              </a:defRPr>
            </a:lvl7pPr>
            <a:lvl8pPr lvl="7" rtl="0" algn="r">
              <a:lnSpc>
                <a:spcPct val="100000"/>
              </a:lnSpc>
              <a:spcBef>
                <a:spcPts val="1600"/>
              </a:spcBef>
              <a:spcAft>
                <a:spcPts val="0"/>
              </a:spcAft>
              <a:buNone/>
              <a:defRPr sz="3600">
                <a:latin typeface="Squada One"/>
                <a:ea typeface="Squada One"/>
                <a:cs typeface="Squada One"/>
                <a:sym typeface="Squada One"/>
              </a:defRPr>
            </a:lvl8pPr>
            <a:lvl9pPr lvl="8" rtl="0" algn="r">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5" name="Google Shape;305;p18"/>
          <p:cNvSpPr txBox="1"/>
          <p:nvPr>
            <p:ph idx="2" type="subTitle"/>
          </p:nvPr>
        </p:nvSpPr>
        <p:spPr>
          <a:xfrm>
            <a:off x="6034224" y="1438563"/>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3600">
                <a:latin typeface="Squada One"/>
                <a:ea typeface="Squada One"/>
                <a:cs typeface="Squada One"/>
                <a:sym typeface="Squada One"/>
              </a:defRPr>
            </a:lvl1pPr>
            <a:lvl2pPr lvl="1" rtl="0">
              <a:lnSpc>
                <a:spcPct val="100000"/>
              </a:lnSpc>
              <a:spcBef>
                <a:spcPts val="1600"/>
              </a:spcBef>
              <a:spcAft>
                <a:spcPts val="0"/>
              </a:spcAft>
              <a:buNone/>
              <a:defRPr sz="3600">
                <a:latin typeface="Squada One"/>
                <a:ea typeface="Squada One"/>
                <a:cs typeface="Squada One"/>
                <a:sym typeface="Squada One"/>
              </a:defRPr>
            </a:lvl2pPr>
            <a:lvl3pPr lvl="2" rtl="0">
              <a:lnSpc>
                <a:spcPct val="100000"/>
              </a:lnSpc>
              <a:spcBef>
                <a:spcPts val="1600"/>
              </a:spcBef>
              <a:spcAft>
                <a:spcPts val="0"/>
              </a:spcAft>
              <a:buNone/>
              <a:defRPr sz="3600">
                <a:latin typeface="Squada One"/>
                <a:ea typeface="Squada One"/>
                <a:cs typeface="Squada One"/>
                <a:sym typeface="Squada One"/>
              </a:defRPr>
            </a:lvl3pPr>
            <a:lvl4pPr lvl="3" rtl="0">
              <a:lnSpc>
                <a:spcPct val="100000"/>
              </a:lnSpc>
              <a:spcBef>
                <a:spcPts val="1600"/>
              </a:spcBef>
              <a:spcAft>
                <a:spcPts val="0"/>
              </a:spcAft>
              <a:buNone/>
              <a:defRPr sz="3600">
                <a:latin typeface="Squada One"/>
                <a:ea typeface="Squada One"/>
                <a:cs typeface="Squada One"/>
                <a:sym typeface="Squada One"/>
              </a:defRPr>
            </a:lvl4pPr>
            <a:lvl5pPr lvl="4" rtl="0">
              <a:lnSpc>
                <a:spcPct val="100000"/>
              </a:lnSpc>
              <a:spcBef>
                <a:spcPts val="1600"/>
              </a:spcBef>
              <a:spcAft>
                <a:spcPts val="0"/>
              </a:spcAft>
              <a:buNone/>
              <a:defRPr sz="3600">
                <a:latin typeface="Squada One"/>
                <a:ea typeface="Squada One"/>
                <a:cs typeface="Squada One"/>
                <a:sym typeface="Squada One"/>
              </a:defRPr>
            </a:lvl5pPr>
            <a:lvl6pPr lvl="5" rtl="0">
              <a:lnSpc>
                <a:spcPct val="100000"/>
              </a:lnSpc>
              <a:spcBef>
                <a:spcPts val="1600"/>
              </a:spcBef>
              <a:spcAft>
                <a:spcPts val="0"/>
              </a:spcAft>
              <a:buNone/>
              <a:defRPr sz="3600">
                <a:latin typeface="Squada One"/>
                <a:ea typeface="Squada One"/>
                <a:cs typeface="Squada One"/>
                <a:sym typeface="Squada One"/>
              </a:defRPr>
            </a:lvl6pPr>
            <a:lvl7pPr lvl="6" rtl="0">
              <a:lnSpc>
                <a:spcPct val="100000"/>
              </a:lnSpc>
              <a:spcBef>
                <a:spcPts val="1600"/>
              </a:spcBef>
              <a:spcAft>
                <a:spcPts val="0"/>
              </a:spcAft>
              <a:buNone/>
              <a:defRPr sz="3600">
                <a:latin typeface="Squada One"/>
                <a:ea typeface="Squada One"/>
                <a:cs typeface="Squada One"/>
                <a:sym typeface="Squada One"/>
              </a:defRPr>
            </a:lvl7pPr>
            <a:lvl8pPr lvl="7" rtl="0">
              <a:lnSpc>
                <a:spcPct val="100000"/>
              </a:lnSpc>
              <a:spcBef>
                <a:spcPts val="1600"/>
              </a:spcBef>
              <a:spcAft>
                <a:spcPts val="0"/>
              </a:spcAft>
              <a:buNone/>
              <a:defRPr sz="3600">
                <a:latin typeface="Squada One"/>
                <a:ea typeface="Squada One"/>
                <a:cs typeface="Squada One"/>
                <a:sym typeface="Squada One"/>
              </a:defRPr>
            </a:lvl8pPr>
            <a:lvl9pPr lvl="8" rtl="0">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6" name="Google Shape;306;p18"/>
          <p:cNvSpPr txBox="1"/>
          <p:nvPr>
            <p:ph idx="3" type="subTitle"/>
          </p:nvPr>
        </p:nvSpPr>
        <p:spPr>
          <a:xfrm>
            <a:off x="725298" y="2025875"/>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07" name="Google Shape;307;p18"/>
          <p:cNvSpPr txBox="1"/>
          <p:nvPr>
            <p:ph idx="4" type="subTitle"/>
          </p:nvPr>
        </p:nvSpPr>
        <p:spPr>
          <a:xfrm>
            <a:off x="6034188" y="2025875"/>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08" name="Google Shape;308;p18"/>
          <p:cNvSpPr txBox="1"/>
          <p:nvPr>
            <p:ph idx="5" type="subTitle"/>
          </p:nvPr>
        </p:nvSpPr>
        <p:spPr>
          <a:xfrm>
            <a:off x="725263" y="3032669"/>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3600">
                <a:latin typeface="Squada One"/>
                <a:ea typeface="Squada One"/>
                <a:cs typeface="Squada One"/>
                <a:sym typeface="Squada One"/>
              </a:defRPr>
            </a:lvl1pPr>
            <a:lvl2pPr lvl="1" rtl="0" algn="r">
              <a:lnSpc>
                <a:spcPct val="100000"/>
              </a:lnSpc>
              <a:spcBef>
                <a:spcPts val="1600"/>
              </a:spcBef>
              <a:spcAft>
                <a:spcPts val="0"/>
              </a:spcAft>
              <a:buNone/>
              <a:defRPr sz="3600">
                <a:latin typeface="Squada One"/>
                <a:ea typeface="Squada One"/>
                <a:cs typeface="Squada One"/>
                <a:sym typeface="Squada One"/>
              </a:defRPr>
            </a:lvl2pPr>
            <a:lvl3pPr lvl="2" rtl="0" algn="r">
              <a:lnSpc>
                <a:spcPct val="100000"/>
              </a:lnSpc>
              <a:spcBef>
                <a:spcPts val="1600"/>
              </a:spcBef>
              <a:spcAft>
                <a:spcPts val="0"/>
              </a:spcAft>
              <a:buNone/>
              <a:defRPr sz="3600">
                <a:latin typeface="Squada One"/>
                <a:ea typeface="Squada One"/>
                <a:cs typeface="Squada One"/>
                <a:sym typeface="Squada One"/>
              </a:defRPr>
            </a:lvl3pPr>
            <a:lvl4pPr lvl="3" rtl="0" algn="r">
              <a:lnSpc>
                <a:spcPct val="100000"/>
              </a:lnSpc>
              <a:spcBef>
                <a:spcPts val="1600"/>
              </a:spcBef>
              <a:spcAft>
                <a:spcPts val="0"/>
              </a:spcAft>
              <a:buNone/>
              <a:defRPr sz="3600">
                <a:latin typeface="Squada One"/>
                <a:ea typeface="Squada One"/>
                <a:cs typeface="Squada One"/>
                <a:sym typeface="Squada One"/>
              </a:defRPr>
            </a:lvl4pPr>
            <a:lvl5pPr lvl="4" rtl="0" algn="r">
              <a:lnSpc>
                <a:spcPct val="100000"/>
              </a:lnSpc>
              <a:spcBef>
                <a:spcPts val="1600"/>
              </a:spcBef>
              <a:spcAft>
                <a:spcPts val="0"/>
              </a:spcAft>
              <a:buNone/>
              <a:defRPr sz="3600">
                <a:latin typeface="Squada One"/>
                <a:ea typeface="Squada One"/>
                <a:cs typeface="Squada One"/>
                <a:sym typeface="Squada One"/>
              </a:defRPr>
            </a:lvl5pPr>
            <a:lvl6pPr lvl="5" rtl="0" algn="r">
              <a:lnSpc>
                <a:spcPct val="100000"/>
              </a:lnSpc>
              <a:spcBef>
                <a:spcPts val="1600"/>
              </a:spcBef>
              <a:spcAft>
                <a:spcPts val="0"/>
              </a:spcAft>
              <a:buNone/>
              <a:defRPr sz="3600">
                <a:latin typeface="Squada One"/>
                <a:ea typeface="Squada One"/>
                <a:cs typeface="Squada One"/>
                <a:sym typeface="Squada One"/>
              </a:defRPr>
            </a:lvl6pPr>
            <a:lvl7pPr lvl="6" rtl="0" algn="r">
              <a:lnSpc>
                <a:spcPct val="100000"/>
              </a:lnSpc>
              <a:spcBef>
                <a:spcPts val="1600"/>
              </a:spcBef>
              <a:spcAft>
                <a:spcPts val="0"/>
              </a:spcAft>
              <a:buNone/>
              <a:defRPr sz="3600">
                <a:latin typeface="Squada One"/>
                <a:ea typeface="Squada One"/>
                <a:cs typeface="Squada One"/>
                <a:sym typeface="Squada One"/>
              </a:defRPr>
            </a:lvl7pPr>
            <a:lvl8pPr lvl="7" rtl="0" algn="r">
              <a:lnSpc>
                <a:spcPct val="100000"/>
              </a:lnSpc>
              <a:spcBef>
                <a:spcPts val="1600"/>
              </a:spcBef>
              <a:spcAft>
                <a:spcPts val="0"/>
              </a:spcAft>
              <a:buNone/>
              <a:defRPr sz="3600">
                <a:latin typeface="Squada One"/>
                <a:ea typeface="Squada One"/>
                <a:cs typeface="Squada One"/>
                <a:sym typeface="Squada One"/>
              </a:defRPr>
            </a:lvl8pPr>
            <a:lvl9pPr lvl="8" rtl="0" algn="r">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09" name="Google Shape;309;p18"/>
          <p:cNvSpPr txBox="1"/>
          <p:nvPr>
            <p:ph idx="6" type="subTitle"/>
          </p:nvPr>
        </p:nvSpPr>
        <p:spPr>
          <a:xfrm>
            <a:off x="6034223" y="3032662"/>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3600">
                <a:latin typeface="Squada One"/>
                <a:ea typeface="Squada One"/>
                <a:cs typeface="Squada One"/>
                <a:sym typeface="Squada One"/>
              </a:defRPr>
            </a:lvl1pPr>
            <a:lvl2pPr lvl="1" rtl="0">
              <a:lnSpc>
                <a:spcPct val="100000"/>
              </a:lnSpc>
              <a:spcBef>
                <a:spcPts val="1600"/>
              </a:spcBef>
              <a:spcAft>
                <a:spcPts val="0"/>
              </a:spcAft>
              <a:buNone/>
              <a:defRPr sz="3600">
                <a:latin typeface="Squada One"/>
                <a:ea typeface="Squada One"/>
                <a:cs typeface="Squada One"/>
                <a:sym typeface="Squada One"/>
              </a:defRPr>
            </a:lvl2pPr>
            <a:lvl3pPr lvl="2" rtl="0">
              <a:lnSpc>
                <a:spcPct val="100000"/>
              </a:lnSpc>
              <a:spcBef>
                <a:spcPts val="1600"/>
              </a:spcBef>
              <a:spcAft>
                <a:spcPts val="0"/>
              </a:spcAft>
              <a:buNone/>
              <a:defRPr sz="3600">
                <a:latin typeface="Squada One"/>
                <a:ea typeface="Squada One"/>
                <a:cs typeface="Squada One"/>
                <a:sym typeface="Squada One"/>
              </a:defRPr>
            </a:lvl3pPr>
            <a:lvl4pPr lvl="3" rtl="0">
              <a:lnSpc>
                <a:spcPct val="100000"/>
              </a:lnSpc>
              <a:spcBef>
                <a:spcPts val="1600"/>
              </a:spcBef>
              <a:spcAft>
                <a:spcPts val="0"/>
              </a:spcAft>
              <a:buNone/>
              <a:defRPr sz="3600">
                <a:latin typeface="Squada One"/>
                <a:ea typeface="Squada One"/>
                <a:cs typeface="Squada One"/>
                <a:sym typeface="Squada One"/>
              </a:defRPr>
            </a:lvl4pPr>
            <a:lvl5pPr lvl="4" rtl="0">
              <a:lnSpc>
                <a:spcPct val="100000"/>
              </a:lnSpc>
              <a:spcBef>
                <a:spcPts val="1600"/>
              </a:spcBef>
              <a:spcAft>
                <a:spcPts val="0"/>
              </a:spcAft>
              <a:buNone/>
              <a:defRPr sz="3600">
                <a:latin typeface="Squada One"/>
                <a:ea typeface="Squada One"/>
                <a:cs typeface="Squada One"/>
                <a:sym typeface="Squada One"/>
              </a:defRPr>
            </a:lvl5pPr>
            <a:lvl6pPr lvl="5" rtl="0">
              <a:lnSpc>
                <a:spcPct val="100000"/>
              </a:lnSpc>
              <a:spcBef>
                <a:spcPts val="1600"/>
              </a:spcBef>
              <a:spcAft>
                <a:spcPts val="0"/>
              </a:spcAft>
              <a:buNone/>
              <a:defRPr sz="3600">
                <a:latin typeface="Squada One"/>
                <a:ea typeface="Squada One"/>
                <a:cs typeface="Squada One"/>
                <a:sym typeface="Squada One"/>
              </a:defRPr>
            </a:lvl6pPr>
            <a:lvl7pPr lvl="6" rtl="0">
              <a:lnSpc>
                <a:spcPct val="100000"/>
              </a:lnSpc>
              <a:spcBef>
                <a:spcPts val="1600"/>
              </a:spcBef>
              <a:spcAft>
                <a:spcPts val="0"/>
              </a:spcAft>
              <a:buNone/>
              <a:defRPr sz="3600">
                <a:latin typeface="Squada One"/>
                <a:ea typeface="Squada One"/>
                <a:cs typeface="Squada One"/>
                <a:sym typeface="Squada One"/>
              </a:defRPr>
            </a:lvl7pPr>
            <a:lvl8pPr lvl="7" rtl="0">
              <a:lnSpc>
                <a:spcPct val="100000"/>
              </a:lnSpc>
              <a:spcBef>
                <a:spcPts val="1600"/>
              </a:spcBef>
              <a:spcAft>
                <a:spcPts val="0"/>
              </a:spcAft>
              <a:buNone/>
              <a:defRPr sz="3600">
                <a:latin typeface="Squada One"/>
                <a:ea typeface="Squada One"/>
                <a:cs typeface="Squada One"/>
                <a:sym typeface="Squada One"/>
              </a:defRPr>
            </a:lvl8pPr>
            <a:lvl9pPr lvl="8" rtl="0">
              <a:lnSpc>
                <a:spcPct val="100000"/>
              </a:lnSpc>
              <a:spcBef>
                <a:spcPts val="1600"/>
              </a:spcBef>
              <a:spcAft>
                <a:spcPts val="1600"/>
              </a:spcAft>
              <a:buNone/>
              <a:defRPr sz="3600">
                <a:latin typeface="Squada One"/>
                <a:ea typeface="Squada One"/>
                <a:cs typeface="Squada One"/>
                <a:sym typeface="Squada One"/>
              </a:defRPr>
            </a:lvl9pPr>
          </a:lstStyle>
          <a:p/>
        </p:txBody>
      </p:sp>
      <p:sp>
        <p:nvSpPr>
          <p:cNvPr id="310" name="Google Shape;310;p18"/>
          <p:cNvSpPr txBox="1"/>
          <p:nvPr>
            <p:ph idx="7" type="subTitle"/>
          </p:nvPr>
        </p:nvSpPr>
        <p:spPr>
          <a:xfrm>
            <a:off x="725298" y="3619975"/>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11" name="Google Shape;311;p18"/>
          <p:cNvSpPr txBox="1"/>
          <p:nvPr>
            <p:ph idx="8" type="subTitle"/>
          </p:nvPr>
        </p:nvSpPr>
        <p:spPr>
          <a:xfrm>
            <a:off x="6034188" y="3619975"/>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12" name="Google Shape;312;p18"/>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_1_1">
    <p:bg>
      <p:bgPr>
        <a:gradFill>
          <a:gsLst>
            <a:gs pos="0">
              <a:schemeClr val="dk1"/>
            </a:gs>
            <a:gs pos="100000">
              <a:schemeClr val="lt1"/>
            </a:gs>
          </a:gsLst>
          <a:lin ang="5400700" scaled="0"/>
        </a:gradFill>
      </p:bgPr>
    </p:bg>
    <p:spTree>
      <p:nvGrpSpPr>
        <p:cNvPr id="313" name="Shape 313"/>
        <p:cNvGrpSpPr/>
        <p:nvPr/>
      </p:nvGrpSpPr>
      <p:grpSpPr>
        <a:xfrm>
          <a:off x="0" y="0"/>
          <a:ext cx="0" cy="0"/>
          <a:chOff x="0" y="0"/>
          <a:chExt cx="0" cy="0"/>
        </a:xfrm>
      </p:grpSpPr>
      <p:sp>
        <p:nvSpPr>
          <p:cNvPr id="314" name="Google Shape;314;p19"/>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9"/>
          <p:cNvGrpSpPr/>
          <p:nvPr/>
        </p:nvGrpSpPr>
        <p:grpSpPr>
          <a:xfrm>
            <a:off x="317250" y="100236"/>
            <a:ext cx="8509400" cy="5119132"/>
            <a:chOff x="317250" y="100236"/>
            <a:chExt cx="8509400" cy="5119132"/>
          </a:xfrm>
        </p:grpSpPr>
        <p:sp>
          <p:nvSpPr>
            <p:cNvPr id="316" name="Google Shape;316;p19"/>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19"/>
            <p:cNvGrpSpPr/>
            <p:nvPr/>
          </p:nvGrpSpPr>
          <p:grpSpPr>
            <a:xfrm>
              <a:off x="317250" y="268825"/>
              <a:ext cx="8509400" cy="4605850"/>
              <a:chOff x="317250" y="268825"/>
              <a:chExt cx="8509400" cy="4605850"/>
            </a:xfrm>
          </p:grpSpPr>
          <p:sp>
            <p:nvSpPr>
              <p:cNvPr id="321" name="Google Shape;321;p19"/>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9"/>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9"/>
          <p:cNvSpPr txBox="1"/>
          <p:nvPr>
            <p:ph idx="1" type="subTitle"/>
          </p:nvPr>
        </p:nvSpPr>
        <p:spPr>
          <a:xfrm>
            <a:off x="6183627" y="3735445"/>
            <a:ext cx="2240400" cy="67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26" name="Google Shape;326;p19"/>
          <p:cNvSpPr txBox="1"/>
          <p:nvPr>
            <p:ph hasCustomPrompt="1" type="title"/>
          </p:nvPr>
        </p:nvSpPr>
        <p:spPr>
          <a:xfrm>
            <a:off x="6183642" y="33817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7" name="Google Shape;327;p19"/>
          <p:cNvSpPr txBox="1"/>
          <p:nvPr>
            <p:ph idx="2" type="subTitle"/>
          </p:nvPr>
        </p:nvSpPr>
        <p:spPr>
          <a:xfrm>
            <a:off x="6183627" y="1900745"/>
            <a:ext cx="2240400" cy="67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28" name="Google Shape;328;p19"/>
          <p:cNvSpPr txBox="1"/>
          <p:nvPr>
            <p:ph hasCustomPrompt="1" idx="3" type="title"/>
          </p:nvPr>
        </p:nvSpPr>
        <p:spPr>
          <a:xfrm>
            <a:off x="6183642" y="15470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9" name="Google Shape;329;p19"/>
          <p:cNvSpPr txBox="1"/>
          <p:nvPr>
            <p:ph idx="4" type="ctrTitle"/>
          </p:nvPr>
        </p:nvSpPr>
        <p:spPr>
          <a:xfrm>
            <a:off x="720050" y="351842"/>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ONLY_2_1_1">
    <p:bg>
      <p:bgPr>
        <a:gradFill>
          <a:gsLst>
            <a:gs pos="0">
              <a:schemeClr val="dk1"/>
            </a:gs>
            <a:gs pos="100000">
              <a:schemeClr val="lt1"/>
            </a:gs>
          </a:gsLst>
          <a:lin ang="5400700" scaled="0"/>
        </a:gradFill>
      </p:bgPr>
    </p:bg>
    <p:spTree>
      <p:nvGrpSpPr>
        <p:cNvPr id="330" name="Shape 330"/>
        <p:cNvGrpSpPr/>
        <p:nvPr/>
      </p:nvGrpSpPr>
      <p:grpSpPr>
        <a:xfrm>
          <a:off x="0" y="0"/>
          <a:ext cx="0" cy="0"/>
          <a:chOff x="0" y="0"/>
          <a:chExt cx="0" cy="0"/>
        </a:xfrm>
      </p:grpSpPr>
      <p:grpSp>
        <p:nvGrpSpPr>
          <p:cNvPr id="331" name="Google Shape;331;p20"/>
          <p:cNvGrpSpPr/>
          <p:nvPr/>
        </p:nvGrpSpPr>
        <p:grpSpPr>
          <a:xfrm>
            <a:off x="2011573" y="-2"/>
            <a:ext cx="6885302" cy="5143502"/>
            <a:chOff x="2011573" y="-2"/>
            <a:chExt cx="6885302" cy="5143502"/>
          </a:xfrm>
        </p:grpSpPr>
        <p:sp>
          <p:nvSpPr>
            <p:cNvPr id="332" name="Google Shape;332;p20"/>
            <p:cNvSpPr/>
            <p:nvPr/>
          </p:nvSpPr>
          <p:spPr>
            <a:xfrm>
              <a:off x="64001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rot="10800000">
              <a:off x="2011573" y="-2"/>
              <a:ext cx="1289834" cy="1349075"/>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0"/>
          <p:cNvGrpSpPr/>
          <p:nvPr/>
        </p:nvGrpSpPr>
        <p:grpSpPr>
          <a:xfrm>
            <a:off x="317250" y="100236"/>
            <a:ext cx="8509400" cy="5119132"/>
            <a:chOff x="317250" y="100236"/>
            <a:chExt cx="8509400" cy="5119132"/>
          </a:xfrm>
        </p:grpSpPr>
        <p:sp>
          <p:nvSpPr>
            <p:cNvPr id="335" name="Google Shape;335;p20"/>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0"/>
            <p:cNvGrpSpPr/>
            <p:nvPr/>
          </p:nvGrpSpPr>
          <p:grpSpPr>
            <a:xfrm>
              <a:off x="317250" y="268825"/>
              <a:ext cx="8509400" cy="4605850"/>
              <a:chOff x="317250" y="268825"/>
              <a:chExt cx="8509400" cy="4605850"/>
            </a:xfrm>
          </p:grpSpPr>
          <p:sp>
            <p:nvSpPr>
              <p:cNvPr id="340" name="Google Shape;340;p20"/>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0"/>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0"/>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100000">
              <a:schemeClr val="lt1"/>
            </a:gs>
          </a:gsLst>
          <a:lin ang="5400700" scaled="0"/>
        </a:gradFill>
      </p:bgPr>
    </p:bg>
    <p:spTree>
      <p:nvGrpSpPr>
        <p:cNvPr id="28" name="Shape 28"/>
        <p:cNvGrpSpPr/>
        <p:nvPr/>
      </p:nvGrpSpPr>
      <p:grpSpPr>
        <a:xfrm>
          <a:off x="0" y="0"/>
          <a:ext cx="0" cy="0"/>
          <a:chOff x="0" y="0"/>
          <a:chExt cx="0" cy="0"/>
        </a:xfrm>
      </p:grpSpPr>
      <p:grpSp>
        <p:nvGrpSpPr>
          <p:cNvPr id="29" name="Google Shape;29;p3"/>
          <p:cNvGrpSpPr/>
          <p:nvPr/>
        </p:nvGrpSpPr>
        <p:grpSpPr>
          <a:xfrm>
            <a:off x="317250" y="100236"/>
            <a:ext cx="8509400" cy="5119132"/>
            <a:chOff x="317250" y="100236"/>
            <a:chExt cx="8509400" cy="5119132"/>
          </a:xfrm>
        </p:grpSpPr>
        <p:sp>
          <p:nvSpPr>
            <p:cNvPr id="30" name="Google Shape;30;p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317250" y="268825"/>
              <a:ext cx="8509400" cy="4605850"/>
              <a:chOff x="317250" y="268825"/>
              <a:chExt cx="8509400" cy="4605850"/>
            </a:xfrm>
          </p:grpSpPr>
          <p:sp>
            <p:nvSpPr>
              <p:cNvPr id="35" name="Google Shape;35;p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12" y="-12"/>
            <a:ext cx="7545763" cy="5143513"/>
            <a:chOff x="-12" y="-12"/>
            <a:chExt cx="7545763" cy="5143513"/>
          </a:xfrm>
        </p:grpSpPr>
        <p:grpSp>
          <p:nvGrpSpPr>
            <p:cNvPr id="40" name="Google Shape;40;p3"/>
            <p:cNvGrpSpPr/>
            <p:nvPr/>
          </p:nvGrpSpPr>
          <p:grpSpPr>
            <a:xfrm>
              <a:off x="5048975" y="0"/>
              <a:ext cx="2496775" cy="5143500"/>
              <a:chOff x="5046375" y="0"/>
              <a:chExt cx="2496775" cy="5143500"/>
            </a:xfrm>
          </p:grpSpPr>
          <p:sp>
            <p:nvSpPr>
              <p:cNvPr id="41" name="Google Shape;41;p3"/>
              <p:cNvSpPr/>
              <p:nvPr/>
            </p:nvSpPr>
            <p:spPr>
              <a:xfrm>
                <a:off x="504637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3"/>
            <p:cNvSpPr/>
            <p:nvPr/>
          </p:nvSpPr>
          <p:spPr>
            <a:xfrm rot="-5400000">
              <a:off x="-332850"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3"/>
          <p:cNvSpPr txBox="1"/>
          <p:nvPr>
            <p:ph type="title"/>
          </p:nvPr>
        </p:nvSpPr>
        <p:spPr>
          <a:xfrm>
            <a:off x="725275" y="1723200"/>
            <a:ext cx="3863100" cy="202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1294A"/>
              </a:buClr>
              <a:buSzPts val="4200"/>
              <a:buNone/>
              <a:defRPr sz="6000">
                <a:solidFill>
                  <a:srgbClr val="FFFFFF"/>
                </a:solidFill>
              </a:defRPr>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45" name="Google Shape;45;p3"/>
          <p:cNvSpPr txBox="1"/>
          <p:nvPr>
            <p:ph idx="1" type="subTitle"/>
          </p:nvPr>
        </p:nvSpPr>
        <p:spPr>
          <a:xfrm>
            <a:off x="725275" y="3795910"/>
            <a:ext cx="6044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1294A"/>
              </a:buClr>
              <a:buSzPts val="2100"/>
              <a:buNone/>
              <a:defRPr sz="1600">
                <a:solidFill>
                  <a:srgbClr val="FFFFFF"/>
                </a:solidFill>
              </a:defRPr>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46" name="Google Shape;46;p3"/>
          <p:cNvSpPr txBox="1"/>
          <p:nvPr>
            <p:ph hasCustomPrompt="1" idx="2" type="title"/>
          </p:nvPr>
        </p:nvSpPr>
        <p:spPr>
          <a:xfrm>
            <a:off x="725275" y="952809"/>
            <a:ext cx="1176600" cy="859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999999"/>
              </a:buClr>
              <a:buSzPts val="3600"/>
              <a:buNone/>
              <a:defRPr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gradFill>
          <a:gsLst>
            <a:gs pos="0">
              <a:schemeClr val="dk1"/>
            </a:gs>
            <a:gs pos="100000">
              <a:schemeClr val="lt1"/>
            </a:gs>
          </a:gsLst>
          <a:lin ang="5400700" scaled="0"/>
        </a:gradFill>
      </p:bgPr>
    </p:bg>
    <p:spTree>
      <p:nvGrpSpPr>
        <p:cNvPr id="345" name="Shape 345"/>
        <p:cNvGrpSpPr/>
        <p:nvPr/>
      </p:nvGrpSpPr>
      <p:grpSpPr>
        <a:xfrm>
          <a:off x="0" y="0"/>
          <a:ext cx="0" cy="0"/>
          <a:chOff x="0" y="0"/>
          <a:chExt cx="0" cy="0"/>
        </a:xfrm>
      </p:grpSpPr>
      <p:grpSp>
        <p:nvGrpSpPr>
          <p:cNvPr id="346" name="Google Shape;346;p21"/>
          <p:cNvGrpSpPr/>
          <p:nvPr/>
        </p:nvGrpSpPr>
        <p:grpSpPr>
          <a:xfrm flipH="1">
            <a:off x="659830" y="0"/>
            <a:ext cx="9717332" cy="6034494"/>
            <a:chOff x="-1235925" y="0"/>
            <a:chExt cx="9717332" cy="6034494"/>
          </a:xfrm>
        </p:grpSpPr>
        <p:sp>
          <p:nvSpPr>
            <p:cNvPr id="347" name="Google Shape;347;p21"/>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a:off x="317250" y="100236"/>
            <a:ext cx="8509400" cy="5119132"/>
            <a:chOff x="317250" y="100236"/>
            <a:chExt cx="8509400" cy="5119132"/>
          </a:xfrm>
        </p:grpSpPr>
        <p:sp>
          <p:nvSpPr>
            <p:cNvPr id="351" name="Google Shape;351;p21"/>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1"/>
            <p:cNvGrpSpPr/>
            <p:nvPr/>
          </p:nvGrpSpPr>
          <p:grpSpPr>
            <a:xfrm>
              <a:off x="317250" y="268825"/>
              <a:ext cx="8509400" cy="4605850"/>
              <a:chOff x="317250" y="268825"/>
              <a:chExt cx="8509400" cy="4605850"/>
            </a:xfrm>
          </p:grpSpPr>
          <p:sp>
            <p:nvSpPr>
              <p:cNvPr id="356" name="Google Shape;356;p21"/>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1"/>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1"/>
          <p:cNvSpPr txBox="1"/>
          <p:nvPr>
            <p:ph idx="1" type="subTitle"/>
          </p:nvPr>
        </p:nvSpPr>
        <p:spPr>
          <a:xfrm>
            <a:off x="72005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1" name="Google Shape;361;p21"/>
          <p:cNvSpPr txBox="1"/>
          <p:nvPr>
            <p:ph idx="2" type="subTitle"/>
          </p:nvPr>
        </p:nvSpPr>
        <p:spPr>
          <a:xfrm>
            <a:off x="349496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2" name="Google Shape;362;p21"/>
          <p:cNvSpPr txBox="1"/>
          <p:nvPr>
            <p:ph idx="3" type="subTitle"/>
          </p:nvPr>
        </p:nvSpPr>
        <p:spPr>
          <a:xfrm>
            <a:off x="627960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3" name="Google Shape;363;p21"/>
          <p:cNvSpPr txBox="1"/>
          <p:nvPr>
            <p:ph idx="4" type="subTitle"/>
          </p:nvPr>
        </p:nvSpPr>
        <p:spPr>
          <a:xfrm>
            <a:off x="72005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4" name="Google Shape;364;p21"/>
          <p:cNvSpPr txBox="1"/>
          <p:nvPr>
            <p:ph idx="5" type="subTitle"/>
          </p:nvPr>
        </p:nvSpPr>
        <p:spPr>
          <a:xfrm>
            <a:off x="349496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5" name="Google Shape;365;p21"/>
          <p:cNvSpPr txBox="1"/>
          <p:nvPr>
            <p:ph idx="6" type="subTitle"/>
          </p:nvPr>
        </p:nvSpPr>
        <p:spPr>
          <a:xfrm>
            <a:off x="627960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66" name="Google Shape;366;p21"/>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bg>
      <p:bgPr>
        <a:gradFill>
          <a:gsLst>
            <a:gs pos="0">
              <a:schemeClr val="dk1"/>
            </a:gs>
            <a:gs pos="100000">
              <a:schemeClr val="lt1"/>
            </a:gs>
          </a:gsLst>
          <a:lin ang="5400700" scaled="0"/>
        </a:gradFill>
      </p:bgPr>
    </p:bg>
    <p:spTree>
      <p:nvGrpSpPr>
        <p:cNvPr id="367" name="Shape 367"/>
        <p:cNvGrpSpPr/>
        <p:nvPr/>
      </p:nvGrpSpPr>
      <p:grpSpPr>
        <a:xfrm>
          <a:off x="0" y="0"/>
          <a:ext cx="0" cy="0"/>
          <a:chOff x="0" y="0"/>
          <a:chExt cx="0" cy="0"/>
        </a:xfrm>
      </p:grpSpPr>
      <p:grpSp>
        <p:nvGrpSpPr>
          <p:cNvPr id="368" name="Google Shape;368;p22"/>
          <p:cNvGrpSpPr/>
          <p:nvPr/>
        </p:nvGrpSpPr>
        <p:grpSpPr>
          <a:xfrm flipH="1">
            <a:off x="659830" y="0"/>
            <a:ext cx="9717332" cy="6034494"/>
            <a:chOff x="-1235925" y="0"/>
            <a:chExt cx="9717332" cy="6034494"/>
          </a:xfrm>
        </p:grpSpPr>
        <p:sp>
          <p:nvSpPr>
            <p:cNvPr id="369" name="Google Shape;369;p22"/>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235925"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2"/>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grpSp>
        <p:nvGrpSpPr>
          <p:cNvPr id="373" name="Google Shape;373;p22"/>
          <p:cNvGrpSpPr/>
          <p:nvPr/>
        </p:nvGrpSpPr>
        <p:grpSpPr>
          <a:xfrm>
            <a:off x="317250" y="100236"/>
            <a:ext cx="8509400" cy="5119132"/>
            <a:chOff x="317250" y="100236"/>
            <a:chExt cx="8509400" cy="5119132"/>
          </a:xfrm>
        </p:grpSpPr>
        <p:sp>
          <p:nvSpPr>
            <p:cNvPr id="374" name="Google Shape;374;p22"/>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22"/>
            <p:cNvGrpSpPr/>
            <p:nvPr/>
          </p:nvGrpSpPr>
          <p:grpSpPr>
            <a:xfrm>
              <a:off x="317250" y="268825"/>
              <a:ext cx="8509400" cy="4605850"/>
              <a:chOff x="317250" y="268825"/>
              <a:chExt cx="8509400" cy="4605850"/>
            </a:xfrm>
          </p:grpSpPr>
          <p:sp>
            <p:nvSpPr>
              <p:cNvPr id="379" name="Google Shape;379;p22"/>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2"/>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2"/>
          <p:cNvSpPr txBox="1"/>
          <p:nvPr>
            <p:ph idx="1" type="subTitle"/>
          </p:nvPr>
        </p:nvSpPr>
        <p:spPr>
          <a:xfrm>
            <a:off x="1511850" y="3464300"/>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384" name="Google Shape;384;p22"/>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gradFill>
          <a:gsLst>
            <a:gs pos="0">
              <a:schemeClr val="dk1"/>
            </a:gs>
            <a:gs pos="100000">
              <a:schemeClr val="lt1"/>
            </a:gs>
          </a:gsLst>
          <a:lin ang="5400700" scaled="0"/>
        </a:gradFill>
      </p:bgPr>
    </p:bg>
    <p:spTree>
      <p:nvGrpSpPr>
        <p:cNvPr id="385" name="Shape 385"/>
        <p:cNvGrpSpPr/>
        <p:nvPr/>
      </p:nvGrpSpPr>
      <p:grpSpPr>
        <a:xfrm>
          <a:off x="0" y="0"/>
          <a:ext cx="0" cy="0"/>
          <a:chOff x="0" y="0"/>
          <a:chExt cx="0" cy="0"/>
        </a:xfrm>
      </p:grpSpPr>
      <p:grpSp>
        <p:nvGrpSpPr>
          <p:cNvPr id="386" name="Google Shape;386;p23"/>
          <p:cNvGrpSpPr/>
          <p:nvPr/>
        </p:nvGrpSpPr>
        <p:grpSpPr>
          <a:xfrm>
            <a:off x="-1115885" y="-1327341"/>
            <a:ext cx="10835698" cy="7946444"/>
            <a:chOff x="-2354410" y="-1327341"/>
            <a:chExt cx="10835698" cy="7946444"/>
          </a:xfrm>
        </p:grpSpPr>
        <p:sp>
          <p:nvSpPr>
            <p:cNvPr id="387" name="Google Shape;387;p23"/>
            <p:cNvSpPr/>
            <p:nvPr/>
          </p:nvSpPr>
          <p:spPr>
            <a:xfrm rot="-1528002">
              <a:off x="3945311" y="1952695"/>
              <a:ext cx="3856188" cy="403330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rot="-1236723">
              <a:off x="-2116626" y="-589399"/>
              <a:ext cx="4589808" cy="2185503"/>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23"/>
          <p:cNvGrpSpPr/>
          <p:nvPr/>
        </p:nvGrpSpPr>
        <p:grpSpPr>
          <a:xfrm>
            <a:off x="317250" y="100236"/>
            <a:ext cx="8509400" cy="5119132"/>
            <a:chOff x="317250" y="100236"/>
            <a:chExt cx="8509400" cy="5119132"/>
          </a:xfrm>
        </p:grpSpPr>
        <p:sp>
          <p:nvSpPr>
            <p:cNvPr id="391" name="Google Shape;391;p23"/>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3"/>
            <p:cNvGrpSpPr/>
            <p:nvPr/>
          </p:nvGrpSpPr>
          <p:grpSpPr>
            <a:xfrm>
              <a:off x="317250" y="268825"/>
              <a:ext cx="8509400" cy="4605850"/>
              <a:chOff x="317250" y="268825"/>
              <a:chExt cx="8509400" cy="4605850"/>
            </a:xfrm>
          </p:grpSpPr>
          <p:sp>
            <p:nvSpPr>
              <p:cNvPr id="396" name="Google Shape;396;p23"/>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3"/>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3"/>
          <p:cNvSpPr txBox="1"/>
          <p:nvPr>
            <p:ph type="title"/>
          </p:nvPr>
        </p:nvSpPr>
        <p:spPr>
          <a:xfrm>
            <a:off x="5238250" y="1658400"/>
            <a:ext cx="2090700" cy="13455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1" name="Google Shape;401;p23"/>
          <p:cNvSpPr txBox="1"/>
          <p:nvPr>
            <p:ph idx="1" type="subTitle"/>
          </p:nvPr>
        </p:nvSpPr>
        <p:spPr>
          <a:xfrm>
            <a:off x="5238250" y="3480175"/>
            <a:ext cx="2498400" cy="888300"/>
          </a:xfrm>
          <a:prstGeom prst="rect">
            <a:avLst/>
          </a:prstGeom>
        </p:spPr>
        <p:txBody>
          <a:bodyPr anchorCtr="0" anchor="ctr" bIns="91425" lIns="91425" spcFirstLastPara="1" rIns="0"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402" name="Google Shape;402;p23"/>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MAIN_POINT_1_1_2">
    <p:bg>
      <p:bgPr>
        <a:gradFill>
          <a:gsLst>
            <a:gs pos="0">
              <a:schemeClr val="dk1"/>
            </a:gs>
            <a:gs pos="100000">
              <a:schemeClr val="lt1"/>
            </a:gs>
          </a:gsLst>
          <a:lin ang="5400700" scaled="0"/>
        </a:gradFill>
      </p:bgPr>
    </p:bg>
    <p:spTree>
      <p:nvGrpSpPr>
        <p:cNvPr id="403" name="Shape 403"/>
        <p:cNvGrpSpPr/>
        <p:nvPr/>
      </p:nvGrpSpPr>
      <p:grpSpPr>
        <a:xfrm>
          <a:off x="0" y="0"/>
          <a:ext cx="0" cy="0"/>
          <a:chOff x="0" y="0"/>
          <a:chExt cx="0" cy="0"/>
        </a:xfrm>
      </p:grpSpPr>
      <p:grpSp>
        <p:nvGrpSpPr>
          <p:cNvPr id="404" name="Google Shape;404;p24"/>
          <p:cNvGrpSpPr/>
          <p:nvPr/>
        </p:nvGrpSpPr>
        <p:grpSpPr>
          <a:xfrm>
            <a:off x="317250" y="100236"/>
            <a:ext cx="8509400" cy="5119132"/>
            <a:chOff x="317250" y="100236"/>
            <a:chExt cx="8509400" cy="5119132"/>
          </a:xfrm>
        </p:grpSpPr>
        <p:sp>
          <p:nvSpPr>
            <p:cNvPr id="405" name="Google Shape;405;p2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24"/>
            <p:cNvGrpSpPr/>
            <p:nvPr/>
          </p:nvGrpSpPr>
          <p:grpSpPr>
            <a:xfrm>
              <a:off x="317250" y="268825"/>
              <a:ext cx="8509400" cy="4605850"/>
              <a:chOff x="317250" y="268825"/>
              <a:chExt cx="8509400" cy="4605850"/>
            </a:xfrm>
          </p:grpSpPr>
          <p:sp>
            <p:nvSpPr>
              <p:cNvPr id="410" name="Google Shape;410;p2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4"/>
          <p:cNvGrpSpPr/>
          <p:nvPr/>
        </p:nvGrpSpPr>
        <p:grpSpPr>
          <a:xfrm>
            <a:off x="2418563" y="0"/>
            <a:ext cx="6160813" cy="5143500"/>
            <a:chOff x="2415963" y="0"/>
            <a:chExt cx="6160813" cy="5143500"/>
          </a:xfrm>
        </p:grpSpPr>
        <p:sp>
          <p:nvSpPr>
            <p:cNvPr id="415" name="Google Shape;415;p24"/>
            <p:cNvSpPr/>
            <p:nvPr/>
          </p:nvSpPr>
          <p:spPr>
            <a:xfrm>
              <a:off x="60800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2415963"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4"/>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18" name="Google Shape;418;p24"/>
          <p:cNvSpPr txBox="1"/>
          <p:nvPr>
            <p:ph idx="1" type="subTitle"/>
          </p:nvPr>
        </p:nvSpPr>
        <p:spPr>
          <a:xfrm>
            <a:off x="1511850" y="3525933"/>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19" name="Google Shape;419;p24"/>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gradFill>
          <a:gsLst>
            <a:gs pos="0">
              <a:schemeClr val="dk1"/>
            </a:gs>
            <a:gs pos="100000">
              <a:schemeClr val="lt1"/>
            </a:gs>
          </a:gsLst>
          <a:lin ang="5400700" scaled="0"/>
        </a:gradFill>
      </p:bgPr>
    </p:bg>
    <p:spTree>
      <p:nvGrpSpPr>
        <p:cNvPr id="420" name="Shape 420"/>
        <p:cNvGrpSpPr/>
        <p:nvPr/>
      </p:nvGrpSpPr>
      <p:grpSpPr>
        <a:xfrm>
          <a:off x="0" y="0"/>
          <a:ext cx="0" cy="0"/>
          <a:chOff x="0" y="0"/>
          <a:chExt cx="0" cy="0"/>
        </a:xfrm>
      </p:grpSpPr>
      <p:grpSp>
        <p:nvGrpSpPr>
          <p:cNvPr id="421" name="Google Shape;421;p25"/>
          <p:cNvGrpSpPr/>
          <p:nvPr/>
        </p:nvGrpSpPr>
        <p:grpSpPr>
          <a:xfrm>
            <a:off x="2600" y="0"/>
            <a:ext cx="9138638" cy="5143500"/>
            <a:chOff x="2600" y="0"/>
            <a:chExt cx="9138638" cy="5143500"/>
          </a:xfrm>
        </p:grpSpPr>
        <p:sp>
          <p:nvSpPr>
            <p:cNvPr id="422" name="Google Shape;422;p25"/>
            <p:cNvSpPr/>
            <p:nvPr/>
          </p:nvSpPr>
          <p:spPr>
            <a:xfrm>
              <a:off x="2325975" y="325725"/>
              <a:ext cx="4491900" cy="4491900"/>
            </a:xfrm>
            <a:prstGeom prst="ellipse">
              <a:avLst/>
            </a:pr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5"/>
            <p:cNvGrpSpPr/>
            <p:nvPr/>
          </p:nvGrpSpPr>
          <p:grpSpPr>
            <a:xfrm>
              <a:off x="2600" y="0"/>
              <a:ext cx="9138638" cy="5143500"/>
              <a:chOff x="0" y="0"/>
              <a:chExt cx="9138638" cy="5143500"/>
            </a:xfrm>
          </p:grpSpPr>
          <p:sp>
            <p:nvSpPr>
              <p:cNvPr id="424" name="Google Shape;424;p25"/>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0" y="0"/>
                <a:ext cx="4590109" cy="2185646"/>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rot="10800000">
                <a:off x="8357563" y="268825"/>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25"/>
          <p:cNvGrpSpPr/>
          <p:nvPr/>
        </p:nvGrpSpPr>
        <p:grpSpPr>
          <a:xfrm>
            <a:off x="317250" y="100236"/>
            <a:ext cx="8509400" cy="5119132"/>
            <a:chOff x="317250" y="100236"/>
            <a:chExt cx="8509400" cy="5119132"/>
          </a:xfrm>
        </p:grpSpPr>
        <p:sp>
          <p:nvSpPr>
            <p:cNvPr id="429" name="Google Shape;429;p2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5"/>
            <p:cNvGrpSpPr/>
            <p:nvPr/>
          </p:nvGrpSpPr>
          <p:grpSpPr>
            <a:xfrm>
              <a:off x="317250" y="268825"/>
              <a:ext cx="8509400" cy="4605850"/>
              <a:chOff x="317250" y="268825"/>
              <a:chExt cx="8509400" cy="4605850"/>
            </a:xfrm>
          </p:grpSpPr>
          <p:sp>
            <p:nvSpPr>
              <p:cNvPr id="434" name="Google Shape;434;p2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5"/>
          <p:cNvSpPr txBox="1"/>
          <p:nvPr>
            <p:ph type="title"/>
          </p:nvPr>
        </p:nvSpPr>
        <p:spPr>
          <a:xfrm>
            <a:off x="725275" y="822175"/>
            <a:ext cx="5511300" cy="1381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439" name="Google Shape;439;p25"/>
          <p:cNvSpPr txBox="1"/>
          <p:nvPr>
            <p:ph idx="1" type="subTitle"/>
          </p:nvPr>
        </p:nvSpPr>
        <p:spPr>
          <a:xfrm>
            <a:off x="725275" y="2159225"/>
            <a:ext cx="4322700" cy="116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0" name="Google Shape;440;p25"/>
          <p:cNvSpPr txBox="1"/>
          <p:nvPr/>
        </p:nvSpPr>
        <p:spPr>
          <a:xfrm>
            <a:off x="5628450" y="1155025"/>
            <a:ext cx="2796000" cy="537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200">
                <a:solidFill>
                  <a:schemeClr val="accent2"/>
                </a:solidFill>
                <a:latin typeface="Barlow"/>
                <a:ea typeface="Barlow"/>
                <a:cs typeface="Barlow"/>
                <a:sym typeface="Barlow"/>
              </a:rPr>
              <a:t>CREDITS: This presentation template was created by </a:t>
            </a:r>
            <a:r>
              <a:rPr lang="en" sz="1200">
                <a:solidFill>
                  <a:schemeClr val="accent2"/>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accent2"/>
                </a:solidFill>
                <a:latin typeface="Barlow"/>
                <a:ea typeface="Barlow"/>
                <a:cs typeface="Barlow"/>
                <a:sym typeface="Barlow"/>
              </a:rPr>
              <a:t>, including icons by </a:t>
            </a:r>
            <a:r>
              <a:rPr lang="en" sz="1200">
                <a:solidFill>
                  <a:schemeClr val="accent2"/>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accent2"/>
                </a:solidFill>
                <a:latin typeface="Barlow"/>
                <a:ea typeface="Barlow"/>
                <a:cs typeface="Barlow"/>
                <a:sym typeface="Barlow"/>
              </a:rPr>
              <a:t>, and infographics &amp; images by </a:t>
            </a:r>
            <a:r>
              <a:rPr lang="en" sz="1200">
                <a:solidFill>
                  <a:schemeClr val="accent2"/>
                </a:solidFill>
                <a:uFill>
                  <a:noFill/>
                </a:uFill>
                <a:latin typeface="Barlow"/>
                <a:ea typeface="Barlow"/>
                <a:cs typeface="Barlow"/>
                <a:sym typeface="Barlow"/>
                <a:hlinkClick r:id="rId4">
                  <a:extLst>
                    <a:ext uri="{A12FA001-AC4F-418D-AE19-62706E023703}">
                      <ahyp:hlinkClr val="tx"/>
                    </a:ext>
                  </a:extLst>
                </a:hlinkClick>
              </a:rPr>
              <a:t>Freepik</a:t>
            </a:r>
            <a:endParaRPr sz="1200">
              <a:solidFill>
                <a:schemeClr val="accent2"/>
              </a:solidFill>
              <a:latin typeface="Barlow"/>
              <a:ea typeface="Barlow"/>
              <a:cs typeface="Barlow"/>
              <a:sym typeface="Barlow"/>
            </a:endParaRPr>
          </a:p>
          <a:p>
            <a:pPr indent="0" lvl="0" marL="0" rtl="0" algn="r">
              <a:spcBef>
                <a:spcPts val="0"/>
              </a:spcBef>
              <a:spcAft>
                <a:spcPts val="0"/>
              </a:spcAft>
              <a:buNone/>
            </a:pPr>
            <a:r>
              <a:t/>
            </a:r>
            <a:endParaRPr sz="1200">
              <a:solidFill>
                <a:schemeClr val="accent2"/>
              </a:solidFill>
              <a:latin typeface="Barlow"/>
              <a:ea typeface="Barlow"/>
              <a:cs typeface="Barlow"/>
              <a:sym typeface="Barlow"/>
            </a:endParaRPr>
          </a:p>
          <a:p>
            <a:pPr indent="0" lvl="0" marL="0" rtl="0" algn="r">
              <a:lnSpc>
                <a:spcPct val="115000"/>
              </a:lnSpc>
              <a:spcBef>
                <a:spcPts val="300"/>
              </a:spcBef>
              <a:spcAft>
                <a:spcPts val="0"/>
              </a:spcAft>
              <a:buNone/>
            </a:pPr>
            <a:r>
              <a:t/>
            </a:r>
            <a:endParaRPr sz="1200">
              <a:solidFill>
                <a:schemeClr val="accent2"/>
              </a:solidFill>
              <a:latin typeface="Barlow"/>
              <a:ea typeface="Barlow"/>
              <a:cs typeface="Barlow"/>
              <a:sym typeface="Barlow"/>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gradFill>
          <a:gsLst>
            <a:gs pos="0">
              <a:schemeClr val="dk1"/>
            </a:gs>
            <a:gs pos="100000">
              <a:schemeClr val="lt1"/>
            </a:gs>
          </a:gsLst>
          <a:lin ang="5400700" scaled="0"/>
        </a:gradFill>
      </p:bgPr>
    </p:bg>
    <p:spTree>
      <p:nvGrpSpPr>
        <p:cNvPr id="441" name="Shape 441"/>
        <p:cNvGrpSpPr/>
        <p:nvPr/>
      </p:nvGrpSpPr>
      <p:grpSpPr>
        <a:xfrm>
          <a:off x="0" y="0"/>
          <a:ext cx="0" cy="0"/>
          <a:chOff x="0" y="0"/>
          <a:chExt cx="0" cy="0"/>
        </a:xfrm>
      </p:grpSpPr>
      <p:grpSp>
        <p:nvGrpSpPr>
          <p:cNvPr id="442" name="Google Shape;442;p26"/>
          <p:cNvGrpSpPr/>
          <p:nvPr/>
        </p:nvGrpSpPr>
        <p:grpSpPr>
          <a:xfrm>
            <a:off x="317250" y="100236"/>
            <a:ext cx="8509400" cy="5119132"/>
            <a:chOff x="317250" y="100236"/>
            <a:chExt cx="8509400" cy="5119132"/>
          </a:xfrm>
        </p:grpSpPr>
        <p:sp>
          <p:nvSpPr>
            <p:cNvPr id="443" name="Google Shape;443;p2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6"/>
            <p:cNvGrpSpPr/>
            <p:nvPr/>
          </p:nvGrpSpPr>
          <p:grpSpPr>
            <a:xfrm>
              <a:off x="317250" y="268825"/>
              <a:ext cx="8509400" cy="4605850"/>
              <a:chOff x="317250" y="268825"/>
              <a:chExt cx="8509400" cy="4605850"/>
            </a:xfrm>
          </p:grpSpPr>
          <p:sp>
            <p:nvSpPr>
              <p:cNvPr id="448" name="Google Shape;448;p2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2" name="Shape 4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1"/>
            </a:gs>
            <a:gs pos="100000">
              <a:schemeClr val="lt1"/>
            </a:gs>
          </a:gsLst>
          <a:lin ang="5400700" scaled="0"/>
        </a:gradFill>
      </p:bgPr>
    </p:bg>
    <p:spTree>
      <p:nvGrpSpPr>
        <p:cNvPr id="47" name="Shape 47"/>
        <p:cNvGrpSpPr/>
        <p:nvPr/>
      </p:nvGrpSpPr>
      <p:grpSpPr>
        <a:xfrm>
          <a:off x="0" y="0"/>
          <a:ext cx="0" cy="0"/>
          <a:chOff x="0" y="0"/>
          <a:chExt cx="0" cy="0"/>
        </a:xfrm>
      </p:grpSpPr>
      <p:grpSp>
        <p:nvGrpSpPr>
          <p:cNvPr id="48" name="Google Shape;48;p4"/>
          <p:cNvGrpSpPr/>
          <p:nvPr/>
        </p:nvGrpSpPr>
        <p:grpSpPr>
          <a:xfrm>
            <a:off x="485608" y="-872804"/>
            <a:ext cx="8658379" cy="7854599"/>
            <a:chOff x="485608" y="-872804"/>
            <a:chExt cx="8658379" cy="7854599"/>
          </a:xfrm>
        </p:grpSpPr>
        <p:sp>
          <p:nvSpPr>
            <p:cNvPr id="49" name="Google Shape;49;p4"/>
            <p:cNvSpPr/>
            <p:nvPr/>
          </p:nvSpPr>
          <p:spPr>
            <a:xfrm flipH="1" rot="5400000">
              <a:off x="5830875" y="33282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4"/>
            <p:cNvGrpSpPr/>
            <p:nvPr/>
          </p:nvGrpSpPr>
          <p:grpSpPr>
            <a:xfrm>
              <a:off x="485608" y="-872804"/>
              <a:ext cx="8316624" cy="7854599"/>
              <a:chOff x="-752917" y="-872804"/>
              <a:chExt cx="8316624" cy="7854599"/>
            </a:xfrm>
          </p:grpSpPr>
          <p:sp>
            <p:nvSpPr>
              <p:cNvPr id="51" name="Google Shape;51;p4"/>
              <p:cNvSpPr/>
              <p:nvPr/>
            </p:nvSpPr>
            <p:spPr>
              <a:xfrm rot="-1528096">
                <a:off x="4626846" y="39604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218363">
                <a:off x="-604607" y="-416153"/>
                <a:ext cx="2877068" cy="1369957"/>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 name="Google Shape;53;p4"/>
          <p:cNvGrpSpPr/>
          <p:nvPr/>
        </p:nvGrpSpPr>
        <p:grpSpPr>
          <a:xfrm>
            <a:off x="317250" y="100236"/>
            <a:ext cx="8509400" cy="5119132"/>
            <a:chOff x="317250" y="100236"/>
            <a:chExt cx="8509400" cy="5119132"/>
          </a:xfrm>
        </p:grpSpPr>
        <p:sp>
          <p:nvSpPr>
            <p:cNvPr id="54" name="Google Shape;54;p4"/>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4"/>
            <p:cNvGrpSpPr/>
            <p:nvPr/>
          </p:nvGrpSpPr>
          <p:grpSpPr>
            <a:xfrm>
              <a:off x="317250" y="268825"/>
              <a:ext cx="8509400" cy="4605850"/>
              <a:chOff x="317250" y="268825"/>
              <a:chExt cx="8509400" cy="4605850"/>
            </a:xfrm>
          </p:grpSpPr>
          <p:sp>
            <p:nvSpPr>
              <p:cNvPr id="59" name="Google Shape;59;p4"/>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type="title"/>
          </p:nvPr>
        </p:nvSpPr>
        <p:spPr>
          <a:xfrm>
            <a:off x="2960300" y="540250"/>
            <a:ext cx="5470800" cy="1583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6000"/>
            </a:lvl1pPr>
            <a:lvl2pPr lvl="1" rtl="0" algn="r">
              <a:spcBef>
                <a:spcPts val="0"/>
              </a:spcBef>
              <a:spcAft>
                <a:spcPts val="0"/>
              </a:spcAft>
              <a:buNone/>
              <a:defRPr sz="6000">
                <a:solidFill>
                  <a:schemeClr val="accent5"/>
                </a:solidFill>
                <a:latin typeface="Roboto Slab Light"/>
                <a:ea typeface="Roboto Slab Light"/>
                <a:cs typeface="Roboto Slab Light"/>
                <a:sym typeface="Roboto Slab Light"/>
              </a:defRPr>
            </a:lvl2pPr>
            <a:lvl3pPr lvl="2" rtl="0" algn="r">
              <a:spcBef>
                <a:spcPts val="0"/>
              </a:spcBef>
              <a:spcAft>
                <a:spcPts val="0"/>
              </a:spcAft>
              <a:buNone/>
              <a:defRPr sz="6000">
                <a:solidFill>
                  <a:schemeClr val="accent5"/>
                </a:solidFill>
                <a:latin typeface="Roboto Slab Light"/>
                <a:ea typeface="Roboto Slab Light"/>
                <a:cs typeface="Roboto Slab Light"/>
                <a:sym typeface="Roboto Slab Light"/>
              </a:defRPr>
            </a:lvl3pPr>
            <a:lvl4pPr lvl="3" rtl="0" algn="r">
              <a:spcBef>
                <a:spcPts val="0"/>
              </a:spcBef>
              <a:spcAft>
                <a:spcPts val="0"/>
              </a:spcAft>
              <a:buNone/>
              <a:defRPr sz="6000">
                <a:solidFill>
                  <a:schemeClr val="accent5"/>
                </a:solidFill>
                <a:latin typeface="Roboto Slab Light"/>
                <a:ea typeface="Roboto Slab Light"/>
                <a:cs typeface="Roboto Slab Light"/>
                <a:sym typeface="Roboto Slab Light"/>
              </a:defRPr>
            </a:lvl4pPr>
            <a:lvl5pPr lvl="4" rtl="0" algn="r">
              <a:spcBef>
                <a:spcPts val="0"/>
              </a:spcBef>
              <a:spcAft>
                <a:spcPts val="0"/>
              </a:spcAft>
              <a:buNone/>
              <a:defRPr sz="6000">
                <a:solidFill>
                  <a:schemeClr val="accent5"/>
                </a:solidFill>
                <a:latin typeface="Roboto Slab Light"/>
                <a:ea typeface="Roboto Slab Light"/>
                <a:cs typeface="Roboto Slab Light"/>
                <a:sym typeface="Roboto Slab Light"/>
              </a:defRPr>
            </a:lvl5pPr>
            <a:lvl6pPr lvl="5" rtl="0" algn="r">
              <a:spcBef>
                <a:spcPts val="0"/>
              </a:spcBef>
              <a:spcAft>
                <a:spcPts val="0"/>
              </a:spcAft>
              <a:buNone/>
              <a:defRPr sz="6000">
                <a:solidFill>
                  <a:schemeClr val="accent5"/>
                </a:solidFill>
                <a:latin typeface="Roboto Slab Light"/>
                <a:ea typeface="Roboto Slab Light"/>
                <a:cs typeface="Roboto Slab Light"/>
                <a:sym typeface="Roboto Slab Light"/>
              </a:defRPr>
            </a:lvl6pPr>
            <a:lvl7pPr lvl="6" rtl="0" algn="r">
              <a:spcBef>
                <a:spcPts val="0"/>
              </a:spcBef>
              <a:spcAft>
                <a:spcPts val="0"/>
              </a:spcAft>
              <a:buNone/>
              <a:defRPr sz="6000">
                <a:solidFill>
                  <a:schemeClr val="accent5"/>
                </a:solidFill>
                <a:latin typeface="Roboto Slab Light"/>
                <a:ea typeface="Roboto Slab Light"/>
                <a:cs typeface="Roboto Slab Light"/>
                <a:sym typeface="Roboto Slab Light"/>
              </a:defRPr>
            </a:lvl7pPr>
            <a:lvl8pPr lvl="7" rtl="0" algn="r">
              <a:spcBef>
                <a:spcPts val="0"/>
              </a:spcBef>
              <a:spcAft>
                <a:spcPts val="0"/>
              </a:spcAft>
              <a:buNone/>
              <a:defRPr sz="6000">
                <a:solidFill>
                  <a:schemeClr val="accent5"/>
                </a:solidFill>
                <a:latin typeface="Roboto Slab Light"/>
                <a:ea typeface="Roboto Slab Light"/>
                <a:cs typeface="Roboto Slab Light"/>
                <a:sym typeface="Roboto Slab Light"/>
              </a:defRPr>
            </a:lvl8pPr>
            <a:lvl9pPr lvl="8" rtl="0" algn="r">
              <a:spcBef>
                <a:spcPts val="0"/>
              </a:spcBef>
              <a:spcAft>
                <a:spcPts val="0"/>
              </a:spcAft>
              <a:buNone/>
              <a:defRPr sz="6000">
                <a:solidFill>
                  <a:schemeClr val="accent5"/>
                </a:solidFill>
                <a:latin typeface="Roboto Slab Light"/>
                <a:ea typeface="Roboto Slab Light"/>
                <a:cs typeface="Roboto Slab Light"/>
                <a:sym typeface="Roboto Slab Light"/>
              </a:defRPr>
            </a:lvl9pPr>
          </a:lstStyle>
          <a:p/>
        </p:txBody>
      </p:sp>
      <p:sp>
        <p:nvSpPr>
          <p:cNvPr id="64" name="Google Shape;64;p4"/>
          <p:cNvSpPr txBox="1"/>
          <p:nvPr>
            <p:ph idx="1" type="subTitle"/>
          </p:nvPr>
        </p:nvSpPr>
        <p:spPr>
          <a:xfrm flipH="1">
            <a:off x="838850" y="2229850"/>
            <a:ext cx="6806100" cy="210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1"/>
            </a:gs>
            <a:gs pos="100000">
              <a:schemeClr val="lt1"/>
            </a:gs>
          </a:gsLst>
          <a:lin ang="5400700" scaled="0"/>
        </a:gradFill>
      </p:bgPr>
    </p:bg>
    <p:spTree>
      <p:nvGrpSpPr>
        <p:cNvPr id="65" name="Shape 65"/>
        <p:cNvGrpSpPr/>
        <p:nvPr/>
      </p:nvGrpSpPr>
      <p:grpSpPr>
        <a:xfrm>
          <a:off x="0" y="0"/>
          <a:ext cx="0" cy="0"/>
          <a:chOff x="0" y="0"/>
          <a:chExt cx="0" cy="0"/>
        </a:xfrm>
      </p:grpSpPr>
      <p:sp>
        <p:nvSpPr>
          <p:cNvPr id="66" name="Google Shape;66;p5"/>
          <p:cNvSpPr/>
          <p:nvPr/>
        </p:nvSpPr>
        <p:spPr>
          <a:xfrm flipH="1" rot="10800000">
            <a:off x="-12" y="3476400"/>
            <a:ext cx="781075" cy="995825"/>
          </a:xfrm>
          <a:custGeom>
            <a:rect b="b" l="l" r="r" t="t"/>
            <a:pathLst>
              <a:path extrusionOk="0" h="39833" w="31243">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5"/>
          <p:cNvGrpSpPr/>
          <p:nvPr/>
        </p:nvGrpSpPr>
        <p:grpSpPr>
          <a:xfrm>
            <a:off x="317250" y="100236"/>
            <a:ext cx="8509400" cy="5119132"/>
            <a:chOff x="317250" y="100236"/>
            <a:chExt cx="8509400" cy="5119132"/>
          </a:xfrm>
        </p:grpSpPr>
        <p:sp>
          <p:nvSpPr>
            <p:cNvPr id="68" name="Google Shape;68;p5"/>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a:off x="317250" y="268825"/>
              <a:ext cx="8509400" cy="4605850"/>
              <a:chOff x="317250" y="268825"/>
              <a:chExt cx="8509400" cy="4605850"/>
            </a:xfrm>
          </p:grpSpPr>
          <p:sp>
            <p:nvSpPr>
              <p:cNvPr id="73" name="Google Shape;73;p5"/>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5"/>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txBox="1"/>
          <p:nvPr>
            <p:ph idx="1" type="subTitle"/>
          </p:nvPr>
        </p:nvSpPr>
        <p:spPr>
          <a:xfrm>
            <a:off x="1063500" y="3116500"/>
            <a:ext cx="25554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FFFFF"/>
                </a:solidFill>
              </a:defRPr>
            </a:lvl1pPr>
            <a:lvl2pPr lvl="1" rtl="0" algn="ctr">
              <a:lnSpc>
                <a:spcPct val="100000"/>
              </a:lnSpc>
              <a:spcBef>
                <a:spcPts val="1600"/>
              </a:spcBef>
              <a:spcAft>
                <a:spcPts val="0"/>
              </a:spcAft>
              <a:buNone/>
              <a:defRPr sz="1400">
                <a:solidFill>
                  <a:srgbClr val="FFFFFF"/>
                </a:solidFill>
              </a:defRPr>
            </a:lvl2pPr>
            <a:lvl3pPr lvl="2" rtl="0" algn="ctr">
              <a:lnSpc>
                <a:spcPct val="100000"/>
              </a:lnSpc>
              <a:spcBef>
                <a:spcPts val="1600"/>
              </a:spcBef>
              <a:spcAft>
                <a:spcPts val="0"/>
              </a:spcAft>
              <a:buNone/>
              <a:defRPr sz="1400">
                <a:solidFill>
                  <a:srgbClr val="FFFFFF"/>
                </a:solidFill>
              </a:defRPr>
            </a:lvl3pPr>
            <a:lvl4pPr lvl="3" rtl="0" algn="ctr">
              <a:lnSpc>
                <a:spcPct val="100000"/>
              </a:lnSpc>
              <a:spcBef>
                <a:spcPts val="1600"/>
              </a:spcBef>
              <a:spcAft>
                <a:spcPts val="0"/>
              </a:spcAft>
              <a:buNone/>
              <a:defRPr sz="1400">
                <a:solidFill>
                  <a:srgbClr val="FFFFFF"/>
                </a:solidFill>
              </a:defRPr>
            </a:lvl4pPr>
            <a:lvl5pPr lvl="4" rtl="0" algn="ctr">
              <a:lnSpc>
                <a:spcPct val="100000"/>
              </a:lnSpc>
              <a:spcBef>
                <a:spcPts val="1600"/>
              </a:spcBef>
              <a:spcAft>
                <a:spcPts val="0"/>
              </a:spcAft>
              <a:buNone/>
              <a:defRPr sz="1400">
                <a:solidFill>
                  <a:srgbClr val="FFFFFF"/>
                </a:solidFill>
              </a:defRPr>
            </a:lvl5pPr>
            <a:lvl6pPr lvl="5" rtl="0" algn="ctr">
              <a:lnSpc>
                <a:spcPct val="100000"/>
              </a:lnSpc>
              <a:spcBef>
                <a:spcPts val="1600"/>
              </a:spcBef>
              <a:spcAft>
                <a:spcPts val="0"/>
              </a:spcAft>
              <a:buNone/>
              <a:defRPr sz="1400">
                <a:solidFill>
                  <a:srgbClr val="FFFFFF"/>
                </a:solidFill>
              </a:defRPr>
            </a:lvl6pPr>
            <a:lvl7pPr lvl="6" rtl="0" algn="ctr">
              <a:lnSpc>
                <a:spcPct val="100000"/>
              </a:lnSpc>
              <a:spcBef>
                <a:spcPts val="1600"/>
              </a:spcBef>
              <a:spcAft>
                <a:spcPts val="0"/>
              </a:spcAft>
              <a:buNone/>
              <a:defRPr sz="1400">
                <a:solidFill>
                  <a:srgbClr val="FFFFFF"/>
                </a:solidFill>
              </a:defRPr>
            </a:lvl7pPr>
            <a:lvl8pPr lvl="7" rtl="0" algn="ctr">
              <a:lnSpc>
                <a:spcPct val="100000"/>
              </a:lnSpc>
              <a:spcBef>
                <a:spcPts val="1600"/>
              </a:spcBef>
              <a:spcAft>
                <a:spcPts val="0"/>
              </a:spcAft>
              <a:buNone/>
              <a:defRPr sz="1400">
                <a:solidFill>
                  <a:srgbClr val="FFFFFF"/>
                </a:solidFill>
              </a:defRPr>
            </a:lvl8pPr>
            <a:lvl9pPr lvl="8" rtl="0" algn="ctr">
              <a:lnSpc>
                <a:spcPct val="100000"/>
              </a:lnSpc>
              <a:spcBef>
                <a:spcPts val="1600"/>
              </a:spcBef>
              <a:spcAft>
                <a:spcPts val="1600"/>
              </a:spcAft>
              <a:buNone/>
              <a:defRPr sz="1400">
                <a:solidFill>
                  <a:srgbClr val="FFFFFF"/>
                </a:solidFill>
              </a:defRPr>
            </a:lvl9pPr>
          </a:lstStyle>
          <a:p/>
        </p:txBody>
      </p:sp>
      <p:sp>
        <p:nvSpPr>
          <p:cNvPr id="78" name="Google Shape;78;p5"/>
          <p:cNvSpPr txBox="1"/>
          <p:nvPr>
            <p:ph idx="2" type="subTitle"/>
          </p:nvPr>
        </p:nvSpPr>
        <p:spPr>
          <a:xfrm>
            <a:off x="5537275" y="3116475"/>
            <a:ext cx="25554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FFFFF"/>
                </a:solidFill>
              </a:defRPr>
            </a:lvl1pPr>
            <a:lvl2pPr lvl="1" rtl="0" algn="ctr">
              <a:lnSpc>
                <a:spcPct val="100000"/>
              </a:lnSpc>
              <a:spcBef>
                <a:spcPts val="1600"/>
              </a:spcBef>
              <a:spcAft>
                <a:spcPts val="0"/>
              </a:spcAft>
              <a:buNone/>
              <a:defRPr sz="1400">
                <a:solidFill>
                  <a:srgbClr val="FFFFFF"/>
                </a:solidFill>
              </a:defRPr>
            </a:lvl2pPr>
            <a:lvl3pPr lvl="2" rtl="0" algn="ctr">
              <a:lnSpc>
                <a:spcPct val="100000"/>
              </a:lnSpc>
              <a:spcBef>
                <a:spcPts val="1600"/>
              </a:spcBef>
              <a:spcAft>
                <a:spcPts val="0"/>
              </a:spcAft>
              <a:buNone/>
              <a:defRPr sz="1400">
                <a:solidFill>
                  <a:srgbClr val="FFFFFF"/>
                </a:solidFill>
              </a:defRPr>
            </a:lvl3pPr>
            <a:lvl4pPr lvl="3" rtl="0" algn="ctr">
              <a:lnSpc>
                <a:spcPct val="100000"/>
              </a:lnSpc>
              <a:spcBef>
                <a:spcPts val="1600"/>
              </a:spcBef>
              <a:spcAft>
                <a:spcPts val="0"/>
              </a:spcAft>
              <a:buNone/>
              <a:defRPr sz="1400">
                <a:solidFill>
                  <a:srgbClr val="FFFFFF"/>
                </a:solidFill>
              </a:defRPr>
            </a:lvl4pPr>
            <a:lvl5pPr lvl="4" rtl="0" algn="ctr">
              <a:lnSpc>
                <a:spcPct val="100000"/>
              </a:lnSpc>
              <a:spcBef>
                <a:spcPts val="1600"/>
              </a:spcBef>
              <a:spcAft>
                <a:spcPts val="0"/>
              </a:spcAft>
              <a:buNone/>
              <a:defRPr sz="1400">
                <a:solidFill>
                  <a:srgbClr val="FFFFFF"/>
                </a:solidFill>
              </a:defRPr>
            </a:lvl5pPr>
            <a:lvl6pPr lvl="5" rtl="0" algn="ctr">
              <a:lnSpc>
                <a:spcPct val="100000"/>
              </a:lnSpc>
              <a:spcBef>
                <a:spcPts val="1600"/>
              </a:spcBef>
              <a:spcAft>
                <a:spcPts val="0"/>
              </a:spcAft>
              <a:buNone/>
              <a:defRPr sz="1400">
                <a:solidFill>
                  <a:srgbClr val="FFFFFF"/>
                </a:solidFill>
              </a:defRPr>
            </a:lvl6pPr>
            <a:lvl7pPr lvl="6" rtl="0" algn="ctr">
              <a:lnSpc>
                <a:spcPct val="100000"/>
              </a:lnSpc>
              <a:spcBef>
                <a:spcPts val="1600"/>
              </a:spcBef>
              <a:spcAft>
                <a:spcPts val="0"/>
              </a:spcAft>
              <a:buNone/>
              <a:defRPr sz="1400">
                <a:solidFill>
                  <a:srgbClr val="FFFFFF"/>
                </a:solidFill>
              </a:defRPr>
            </a:lvl7pPr>
            <a:lvl8pPr lvl="7" rtl="0" algn="ctr">
              <a:lnSpc>
                <a:spcPct val="100000"/>
              </a:lnSpc>
              <a:spcBef>
                <a:spcPts val="1600"/>
              </a:spcBef>
              <a:spcAft>
                <a:spcPts val="0"/>
              </a:spcAft>
              <a:buNone/>
              <a:defRPr sz="1400">
                <a:solidFill>
                  <a:srgbClr val="FFFFFF"/>
                </a:solidFill>
              </a:defRPr>
            </a:lvl8pPr>
            <a:lvl9pPr lvl="8" rtl="0" algn="ctr">
              <a:lnSpc>
                <a:spcPct val="100000"/>
              </a:lnSpc>
              <a:spcBef>
                <a:spcPts val="1600"/>
              </a:spcBef>
              <a:spcAft>
                <a:spcPts val="1600"/>
              </a:spcAft>
              <a:buNone/>
              <a:defRPr sz="1400">
                <a:solidFill>
                  <a:srgbClr val="FFFFFF"/>
                </a:solidFill>
              </a:defRPr>
            </a:lvl9pPr>
          </a:lstStyle>
          <a:p/>
        </p:txBody>
      </p:sp>
      <p:sp>
        <p:nvSpPr>
          <p:cNvPr id="79" name="Google Shape;79;p5"/>
          <p:cNvSpPr txBox="1"/>
          <p:nvPr>
            <p:ph idx="3" type="subTitle"/>
          </p:nvPr>
        </p:nvSpPr>
        <p:spPr>
          <a:xfrm>
            <a:off x="725275" y="2414000"/>
            <a:ext cx="32319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3000">
                <a:solidFill>
                  <a:srgbClr val="FFFFFF"/>
                </a:solidFill>
                <a:latin typeface="Squada One"/>
                <a:ea typeface="Squada One"/>
                <a:cs typeface="Squada One"/>
                <a:sym typeface="Squada One"/>
              </a:defRPr>
            </a:lvl1pPr>
            <a:lvl2pPr lvl="1" rtl="0" algn="ctr">
              <a:lnSpc>
                <a:spcPct val="100000"/>
              </a:lnSpc>
              <a:spcBef>
                <a:spcPts val="1600"/>
              </a:spcBef>
              <a:spcAft>
                <a:spcPts val="0"/>
              </a:spcAft>
              <a:buNone/>
              <a:defRPr sz="3000">
                <a:solidFill>
                  <a:srgbClr val="FFFFFF"/>
                </a:solidFill>
                <a:latin typeface="Squada One"/>
                <a:ea typeface="Squada One"/>
                <a:cs typeface="Squada One"/>
                <a:sym typeface="Squada One"/>
              </a:defRPr>
            </a:lvl2pPr>
            <a:lvl3pPr lvl="2" rtl="0" algn="ctr">
              <a:lnSpc>
                <a:spcPct val="100000"/>
              </a:lnSpc>
              <a:spcBef>
                <a:spcPts val="1600"/>
              </a:spcBef>
              <a:spcAft>
                <a:spcPts val="0"/>
              </a:spcAft>
              <a:buNone/>
              <a:defRPr sz="3000">
                <a:solidFill>
                  <a:srgbClr val="FFFFFF"/>
                </a:solidFill>
                <a:latin typeface="Squada One"/>
                <a:ea typeface="Squada One"/>
                <a:cs typeface="Squada One"/>
                <a:sym typeface="Squada One"/>
              </a:defRPr>
            </a:lvl3pPr>
            <a:lvl4pPr lvl="3" rtl="0" algn="ctr">
              <a:lnSpc>
                <a:spcPct val="100000"/>
              </a:lnSpc>
              <a:spcBef>
                <a:spcPts val="1600"/>
              </a:spcBef>
              <a:spcAft>
                <a:spcPts val="0"/>
              </a:spcAft>
              <a:buNone/>
              <a:defRPr sz="3000">
                <a:solidFill>
                  <a:srgbClr val="FFFFFF"/>
                </a:solidFill>
                <a:latin typeface="Squada One"/>
                <a:ea typeface="Squada One"/>
                <a:cs typeface="Squada One"/>
                <a:sym typeface="Squada One"/>
              </a:defRPr>
            </a:lvl4pPr>
            <a:lvl5pPr lvl="4" rtl="0" algn="ctr">
              <a:lnSpc>
                <a:spcPct val="100000"/>
              </a:lnSpc>
              <a:spcBef>
                <a:spcPts val="1600"/>
              </a:spcBef>
              <a:spcAft>
                <a:spcPts val="0"/>
              </a:spcAft>
              <a:buNone/>
              <a:defRPr sz="3000">
                <a:solidFill>
                  <a:srgbClr val="FFFFFF"/>
                </a:solidFill>
                <a:latin typeface="Squada One"/>
                <a:ea typeface="Squada One"/>
                <a:cs typeface="Squada One"/>
                <a:sym typeface="Squada One"/>
              </a:defRPr>
            </a:lvl5pPr>
            <a:lvl6pPr lvl="5" rtl="0" algn="ctr">
              <a:lnSpc>
                <a:spcPct val="100000"/>
              </a:lnSpc>
              <a:spcBef>
                <a:spcPts val="1600"/>
              </a:spcBef>
              <a:spcAft>
                <a:spcPts val="0"/>
              </a:spcAft>
              <a:buNone/>
              <a:defRPr sz="3000">
                <a:solidFill>
                  <a:srgbClr val="FFFFFF"/>
                </a:solidFill>
                <a:latin typeface="Squada One"/>
                <a:ea typeface="Squada One"/>
                <a:cs typeface="Squada One"/>
                <a:sym typeface="Squada One"/>
              </a:defRPr>
            </a:lvl6pPr>
            <a:lvl7pPr lvl="6" rtl="0" algn="ctr">
              <a:lnSpc>
                <a:spcPct val="100000"/>
              </a:lnSpc>
              <a:spcBef>
                <a:spcPts val="1600"/>
              </a:spcBef>
              <a:spcAft>
                <a:spcPts val="0"/>
              </a:spcAft>
              <a:buNone/>
              <a:defRPr sz="3000">
                <a:solidFill>
                  <a:srgbClr val="FFFFFF"/>
                </a:solidFill>
                <a:latin typeface="Squada One"/>
                <a:ea typeface="Squada One"/>
                <a:cs typeface="Squada One"/>
                <a:sym typeface="Squada One"/>
              </a:defRPr>
            </a:lvl7pPr>
            <a:lvl8pPr lvl="7" rtl="0" algn="ctr">
              <a:lnSpc>
                <a:spcPct val="100000"/>
              </a:lnSpc>
              <a:spcBef>
                <a:spcPts val="1600"/>
              </a:spcBef>
              <a:spcAft>
                <a:spcPts val="0"/>
              </a:spcAft>
              <a:buNone/>
              <a:defRPr sz="3000">
                <a:solidFill>
                  <a:srgbClr val="FFFFFF"/>
                </a:solidFill>
                <a:latin typeface="Squada One"/>
                <a:ea typeface="Squada One"/>
                <a:cs typeface="Squada One"/>
                <a:sym typeface="Squada One"/>
              </a:defRPr>
            </a:lvl8pPr>
            <a:lvl9pPr lvl="8" rtl="0" algn="ctr">
              <a:lnSpc>
                <a:spcPct val="100000"/>
              </a:lnSpc>
              <a:spcBef>
                <a:spcPts val="1600"/>
              </a:spcBef>
              <a:spcAft>
                <a:spcPts val="1600"/>
              </a:spcAft>
              <a:buNone/>
              <a:defRPr sz="3000">
                <a:solidFill>
                  <a:srgbClr val="FFFFFF"/>
                </a:solidFill>
                <a:latin typeface="Squada One"/>
                <a:ea typeface="Squada One"/>
                <a:cs typeface="Squada One"/>
                <a:sym typeface="Squada One"/>
              </a:defRPr>
            </a:lvl9pPr>
          </a:lstStyle>
          <a:p/>
        </p:txBody>
      </p:sp>
      <p:sp>
        <p:nvSpPr>
          <p:cNvPr id="80" name="Google Shape;80;p5"/>
          <p:cNvSpPr txBox="1"/>
          <p:nvPr>
            <p:ph idx="4" type="subTitle"/>
          </p:nvPr>
        </p:nvSpPr>
        <p:spPr>
          <a:xfrm>
            <a:off x="5199025" y="2419000"/>
            <a:ext cx="32319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3000">
                <a:solidFill>
                  <a:srgbClr val="FFFFFF"/>
                </a:solidFill>
                <a:latin typeface="Squada One"/>
                <a:ea typeface="Squada One"/>
                <a:cs typeface="Squada One"/>
                <a:sym typeface="Squada One"/>
              </a:defRPr>
            </a:lvl1pPr>
            <a:lvl2pPr lvl="1" rtl="0" algn="ctr">
              <a:lnSpc>
                <a:spcPct val="100000"/>
              </a:lnSpc>
              <a:spcBef>
                <a:spcPts val="1600"/>
              </a:spcBef>
              <a:spcAft>
                <a:spcPts val="0"/>
              </a:spcAft>
              <a:buNone/>
              <a:defRPr sz="3000">
                <a:solidFill>
                  <a:srgbClr val="FFFFFF"/>
                </a:solidFill>
                <a:latin typeface="Squada One"/>
                <a:ea typeface="Squada One"/>
                <a:cs typeface="Squada One"/>
                <a:sym typeface="Squada One"/>
              </a:defRPr>
            </a:lvl2pPr>
            <a:lvl3pPr lvl="2" rtl="0" algn="ctr">
              <a:lnSpc>
                <a:spcPct val="100000"/>
              </a:lnSpc>
              <a:spcBef>
                <a:spcPts val="1600"/>
              </a:spcBef>
              <a:spcAft>
                <a:spcPts val="0"/>
              </a:spcAft>
              <a:buNone/>
              <a:defRPr sz="3000">
                <a:solidFill>
                  <a:srgbClr val="FFFFFF"/>
                </a:solidFill>
                <a:latin typeface="Squada One"/>
                <a:ea typeface="Squada One"/>
                <a:cs typeface="Squada One"/>
                <a:sym typeface="Squada One"/>
              </a:defRPr>
            </a:lvl3pPr>
            <a:lvl4pPr lvl="3" rtl="0" algn="ctr">
              <a:lnSpc>
                <a:spcPct val="100000"/>
              </a:lnSpc>
              <a:spcBef>
                <a:spcPts val="1600"/>
              </a:spcBef>
              <a:spcAft>
                <a:spcPts val="0"/>
              </a:spcAft>
              <a:buNone/>
              <a:defRPr sz="3000">
                <a:solidFill>
                  <a:srgbClr val="FFFFFF"/>
                </a:solidFill>
                <a:latin typeface="Squada One"/>
                <a:ea typeface="Squada One"/>
                <a:cs typeface="Squada One"/>
                <a:sym typeface="Squada One"/>
              </a:defRPr>
            </a:lvl4pPr>
            <a:lvl5pPr lvl="4" rtl="0" algn="ctr">
              <a:lnSpc>
                <a:spcPct val="100000"/>
              </a:lnSpc>
              <a:spcBef>
                <a:spcPts val="1600"/>
              </a:spcBef>
              <a:spcAft>
                <a:spcPts val="0"/>
              </a:spcAft>
              <a:buNone/>
              <a:defRPr sz="3000">
                <a:solidFill>
                  <a:srgbClr val="FFFFFF"/>
                </a:solidFill>
                <a:latin typeface="Squada One"/>
                <a:ea typeface="Squada One"/>
                <a:cs typeface="Squada One"/>
                <a:sym typeface="Squada One"/>
              </a:defRPr>
            </a:lvl5pPr>
            <a:lvl6pPr lvl="5" rtl="0" algn="ctr">
              <a:lnSpc>
                <a:spcPct val="100000"/>
              </a:lnSpc>
              <a:spcBef>
                <a:spcPts val="1600"/>
              </a:spcBef>
              <a:spcAft>
                <a:spcPts val="0"/>
              </a:spcAft>
              <a:buNone/>
              <a:defRPr sz="3000">
                <a:solidFill>
                  <a:srgbClr val="FFFFFF"/>
                </a:solidFill>
                <a:latin typeface="Squada One"/>
                <a:ea typeface="Squada One"/>
                <a:cs typeface="Squada One"/>
                <a:sym typeface="Squada One"/>
              </a:defRPr>
            </a:lvl6pPr>
            <a:lvl7pPr lvl="6" rtl="0" algn="ctr">
              <a:lnSpc>
                <a:spcPct val="100000"/>
              </a:lnSpc>
              <a:spcBef>
                <a:spcPts val="1600"/>
              </a:spcBef>
              <a:spcAft>
                <a:spcPts val="0"/>
              </a:spcAft>
              <a:buNone/>
              <a:defRPr sz="3000">
                <a:solidFill>
                  <a:srgbClr val="FFFFFF"/>
                </a:solidFill>
                <a:latin typeface="Squada One"/>
                <a:ea typeface="Squada One"/>
                <a:cs typeface="Squada One"/>
                <a:sym typeface="Squada One"/>
              </a:defRPr>
            </a:lvl7pPr>
            <a:lvl8pPr lvl="7" rtl="0" algn="ctr">
              <a:lnSpc>
                <a:spcPct val="100000"/>
              </a:lnSpc>
              <a:spcBef>
                <a:spcPts val="1600"/>
              </a:spcBef>
              <a:spcAft>
                <a:spcPts val="0"/>
              </a:spcAft>
              <a:buNone/>
              <a:defRPr sz="3000">
                <a:solidFill>
                  <a:srgbClr val="FFFFFF"/>
                </a:solidFill>
                <a:latin typeface="Squada One"/>
                <a:ea typeface="Squada One"/>
                <a:cs typeface="Squada One"/>
                <a:sym typeface="Squada One"/>
              </a:defRPr>
            </a:lvl8pPr>
            <a:lvl9pPr lvl="8" rtl="0" algn="ctr">
              <a:lnSpc>
                <a:spcPct val="100000"/>
              </a:lnSpc>
              <a:spcBef>
                <a:spcPts val="1600"/>
              </a:spcBef>
              <a:spcAft>
                <a:spcPts val="1600"/>
              </a:spcAft>
              <a:buNone/>
              <a:defRPr sz="3000">
                <a:solidFill>
                  <a:srgbClr val="FFFFFF"/>
                </a:solidFill>
                <a:latin typeface="Squada One"/>
                <a:ea typeface="Squada One"/>
                <a:cs typeface="Squada One"/>
                <a:sym typeface="Squada One"/>
              </a:defRPr>
            </a:lvl9pPr>
          </a:lstStyle>
          <a:p/>
        </p:txBody>
      </p:sp>
      <p:sp>
        <p:nvSpPr>
          <p:cNvPr id="81" name="Google Shape;81;p5"/>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grpSp>
        <p:nvGrpSpPr>
          <p:cNvPr id="82" name="Google Shape;82;p5"/>
          <p:cNvGrpSpPr/>
          <p:nvPr/>
        </p:nvGrpSpPr>
        <p:grpSpPr>
          <a:xfrm>
            <a:off x="900063" y="0"/>
            <a:ext cx="8243925" cy="5428850"/>
            <a:chOff x="900063" y="0"/>
            <a:chExt cx="8243925" cy="5428850"/>
          </a:xfrm>
        </p:grpSpPr>
        <p:sp>
          <p:nvSpPr>
            <p:cNvPr id="83" name="Google Shape;83;p5"/>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5"/>
            <p:cNvGrpSpPr/>
            <p:nvPr/>
          </p:nvGrpSpPr>
          <p:grpSpPr>
            <a:xfrm flipH="1">
              <a:off x="900063" y="0"/>
              <a:ext cx="2496775" cy="5428850"/>
              <a:chOff x="5744400" y="0"/>
              <a:chExt cx="2496775" cy="5428850"/>
            </a:xfrm>
          </p:grpSpPr>
          <p:sp>
            <p:nvSpPr>
              <p:cNvPr id="85" name="Google Shape;85;p5"/>
              <p:cNvSpPr/>
              <p:nvPr/>
            </p:nvSpPr>
            <p:spPr>
              <a:xfrm>
                <a:off x="5744400" y="281740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1"/>
            </a:gs>
            <a:gs pos="100000">
              <a:schemeClr val="lt1"/>
            </a:gs>
          </a:gsLst>
          <a:lin ang="5400700" scaled="0"/>
        </a:gradFill>
      </p:bgPr>
    </p:bg>
    <p:spTree>
      <p:nvGrpSpPr>
        <p:cNvPr id="87" name="Shape 87"/>
        <p:cNvGrpSpPr/>
        <p:nvPr/>
      </p:nvGrpSpPr>
      <p:grpSpPr>
        <a:xfrm>
          <a:off x="0" y="0"/>
          <a:ext cx="0" cy="0"/>
          <a:chOff x="0" y="0"/>
          <a:chExt cx="0" cy="0"/>
        </a:xfrm>
      </p:grpSpPr>
      <p:grpSp>
        <p:nvGrpSpPr>
          <p:cNvPr id="88" name="Google Shape;88;p6"/>
          <p:cNvGrpSpPr/>
          <p:nvPr/>
        </p:nvGrpSpPr>
        <p:grpSpPr>
          <a:xfrm>
            <a:off x="317250" y="100236"/>
            <a:ext cx="8509400" cy="5119132"/>
            <a:chOff x="317250" y="100236"/>
            <a:chExt cx="8509400" cy="5119132"/>
          </a:xfrm>
        </p:grpSpPr>
        <p:sp>
          <p:nvSpPr>
            <p:cNvPr id="89" name="Google Shape;89;p6"/>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6"/>
            <p:cNvGrpSpPr/>
            <p:nvPr/>
          </p:nvGrpSpPr>
          <p:grpSpPr>
            <a:xfrm>
              <a:off x="317250" y="268825"/>
              <a:ext cx="8509400" cy="4605850"/>
              <a:chOff x="317250" y="268825"/>
              <a:chExt cx="8509400" cy="4605850"/>
            </a:xfrm>
          </p:grpSpPr>
          <p:sp>
            <p:nvSpPr>
              <p:cNvPr id="94" name="Google Shape;94;p6"/>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6"/>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6"/>
          <p:cNvGrpSpPr/>
          <p:nvPr/>
        </p:nvGrpSpPr>
        <p:grpSpPr>
          <a:xfrm>
            <a:off x="1780225" y="0"/>
            <a:ext cx="5765525" cy="5143500"/>
            <a:chOff x="1777625" y="0"/>
            <a:chExt cx="5765525" cy="5143500"/>
          </a:xfrm>
        </p:grpSpPr>
        <p:sp>
          <p:nvSpPr>
            <p:cNvPr id="99" name="Google Shape;99;p6"/>
            <p:cNvSpPr/>
            <p:nvPr/>
          </p:nvSpPr>
          <p:spPr>
            <a:xfrm>
              <a:off x="1777625"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1"/>
            </a:gs>
            <a:gs pos="100000">
              <a:schemeClr val="lt1"/>
            </a:gs>
          </a:gsLst>
          <a:lin ang="5400700" scaled="0"/>
        </a:gradFill>
      </p:bgPr>
    </p:bg>
    <p:spTree>
      <p:nvGrpSpPr>
        <p:cNvPr id="102" name="Shape 102"/>
        <p:cNvGrpSpPr/>
        <p:nvPr/>
      </p:nvGrpSpPr>
      <p:grpSpPr>
        <a:xfrm>
          <a:off x="0" y="0"/>
          <a:ext cx="0" cy="0"/>
          <a:chOff x="0" y="0"/>
          <a:chExt cx="0" cy="0"/>
        </a:xfrm>
      </p:grpSpPr>
      <p:grpSp>
        <p:nvGrpSpPr>
          <p:cNvPr id="103" name="Google Shape;103;p7"/>
          <p:cNvGrpSpPr/>
          <p:nvPr/>
        </p:nvGrpSpPr>
        <p:grpSpPr>
          <a:xfrm>
            <a:off x="-1115885" y="-1327341"/>
            <a:ext cx="10835698" cy="7946444"/>
            <a:chOff x="-2354410" y="-1327341"/>
            <a:chExt cx="10835698" cy="7946444"/>
          </a:xfrm>
        </p:grpSpPr>
        <p:sp>
          <p:nvSpPr>
            <p:cNvPr id="104" name="Google Shape;104;p7"/>
            <p:cNvSpPr/>
            <p:nvPr/>
          </p:nvSpPr>
          <p:spPr>
            <a:xfrm rot="-1528002">
              <a:off x="3945311" y="1952695"/>
              <a:ext cx="3856188" cy="403330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rot="-1236723">
              <a:off x="-2116626" y="-589399"/>
              <a:ext cx="4589808" cy="2185503"/>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7"/>
          <p:cNvGrpSpPr/>
          <p:nvPr/>
        </p:nvGrpSpPr>
        <p:grpSpPr>
          <a:xfrm>
            <a:off x="317250" y="100236"/>
            <a:ext cx="8509400" cy="5119132"/>
            <a:chOff x="317250" y="100236"/>
            <a:chExt cx="8509400" cy="5119132"/>
          </a:xfrm>
        </p:grpSpPr>
        <p:sp>
          <p:nvSpPr>
            <p:cNvPr id="108" name="Google Shape;108;p7"/>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317250" y="268825"/>
              <a:ext cx="8509400" cy="4605850"/>
              <a:chOff x="317250" y="268825"/>
              <a:chExt cx="8509400" cy="4605850"/>
            </a:xfrm>
          </p:grpSpPr>
          <p:sp>
            <p:nvSpPr>
              <p:cNvPr id="113" name="Google Shape;113;p7"/>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7"/>
          <p:cNvSpPr txBox="1"/>
          <p:nvPr>
            <p:ph type="ctrTitle"/>
          </p:nvPr>
        </p:nvSpPr>
        <p:spPr>
          <a:xfrm>
            <a:off x="725275" y="532479"/>
            <a:ext cx="3012000" cy="953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solidFill>
                  <a:srgbClr val="FFFFFF"/>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8" name="Google Shape;118;p7"/>
          <p:cNvSpPr txBox="1"/>
          <p:nvPr>
            <p:ph idx="1" type="subTitle"/>
          </p:nvPr>
        </p:nvSpPr>
        <p:spPr>
          <a:xfrm>
            <a:off x="4529250" y="1786822"/>
            <a:ext cx="3904800" cy="232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rgbClr val="FFFFFF"/>
                </a:solidFill>
              </a:defRPr>
            </a:lvl1pPr>
            <a:lvl2pPr lvl="1" rtl="0" algn="r">
              <a:lnSpc>
                <a:spcPct val="100000"/>
              </a:lnSpc>
              <a:spcBef>
                <a:spcPts val="1600"/>
              </a:spcBef>
              <a:spcAft>
                <a:spcPts val="0"/>
              </a:spcAft>
              <a:buNone/>
              <a:defRPr sz="1600">
                <a:solidFill>
                  <a:srgbClr val="FFFFFF"/>
                </a:solidFill>
              </a:defRPr>
            </a:lvl2pPr>
            <a:lvl3pPr lvl="2" rtl="0" algn="r">
              <a:lnSpc>
                <a:spcPct val="100000"/>
              </a:lnSpc>
              <a:spcBef>
                <a:spcPts val="1600"/>
              </a:spcBef>
              <a:spcAft>
                <a:spcPts val="0"/>
              </a:spcAft>
              <a:buNone/>
              <a:defRPr sz="1600">
                <a:solidFill>
                  <a:srgbClr val="FFFFFF"/>
                </a:solidFill>
              </a:defRPr>
            </a:lvl3pPr>
            <a:lvl4pPr lvl="3" rtl="0" algn="r">
              <a:lnSpc>
                <a:spcPct val="100000"/>
              </a:lnSpc>
              <a:spcBef>
                <a:spcPts val="1600"/>
              </a:spcBef>
              <a:spcAft>
                <a:spcPts val="0"/>
              </a:spcAft>
              <a:buNone/>
              <a:defRPr sz="1600">
                <a:solidFill>
                  <a:srgbClr val="FFFFFF"/>
                </a:solidFill>
              </a:defRPr>
            </a:lvl4pPr>
            <a:lvl5pPr lvl="4" rtl="0" algn="r">
              <a:lnSpc>
                <a:spcPct val="100000"/>
              </a:lnSpc>
              <a:spcBef>
                <a:spcPts val="1600"/>
              </a:spcBef>
              <a:spcAft>
                <a:spcPts val="0"/>
              </a:spcAft>
              <a:buNone/>
              <a:defRPr sz="1600">
                <a:solidFill>
                  <a:srgbClr val="FFFFFF"/>
                </a:solidFill>
              </a:defRPr>
            </a:lvl5pPr>
            <a:lvl6pPr lvl="5" rtl="0" algn="r">
              <a:lnSpc>
                <a:spcPct val="100000"/>
              </a:lnSpc>
              <a:spcBef>
                <a:spcPts val="1600"/>
              </a:spcBef>
              <a:spcAft>
                <a:spcPts val="0"/>
              </a:spcAft>
              <a:buNone/>
              <a:defRPr sz="1600">
                <a:solidFill>
                  <a:srgbClr val="FFFFFF"/>
                </a:solidFill>
              </a:defRPr>
            </a:lvl6pPr>
            <a:lvl7pPr lvl="6" rtl="0" algn="r">
              <a:lnSpc>
                <a:spcPct val="100000"/>
              </a:lnSpc>
              <a:spcBef>
                <a:spcPts val="1600"/>
              </a:spcBef>
              <a:spcAft>
                <a:spcPts val="0"/>
              </a:spcAft>
              <a:buNone/>
              <a:defRPr sz="1600">
                <a:solidFill>
                  <a:srgbClr val="FFFFFF"/>
                </a:solidFill>
              </a:defRPr>
            </a:lvl7pPr>
            <a:lvl8pPr lvl="7" rtl="0" algn="r">
              <a:lnSpc>
                <a:spcPct val="100000"/>
              </a:lnSpc>
              <a:spcBef>
                <a:spcPts val="1600"/>
              </a:spcBef>
              <a:spcAft>
                <a:spcPts val="0"/>
              </a:spcAft>
              <a:buNone/>
              <a:defRPr sz="1600">
                <a:solidFill>
                  <a:srgbClr val="FFFFFF"/>
                </a:solidFill>
              </a:defRPr>
            </a:lvl8pPr>
            <a:lvl9pPr lvl="8" rtl="0" algn="r">
              <a:lnSpc>
                <a:spcPct val="100000"/>
              </a:lnSpc>
              <a:spcBef>
                <a:spcPts val="1600"/>
              </a:spcBef>
              <a:spcAft>
                <a:spcPts val="1600"/>
              </a:spcAft>
              <a:buNone/>
              <a:defRPr sz="16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100000">
              <a:schemeClr val="lt1"/>
            </a:gs>
          </a:gsLst>
          <a:lin ang="5400700" scaled="0"/>
        </a:gradFill>
      </p:bgPr>
    </p:bg>
    <p:spTree>
      <p:nvGrpSpPr>
        <p:cNvPr id="119" name="Shape 119"/>
        <p:cNvGrpSpPr/>
        <p:nvPr/>
      </p:nvGrpSpPr>
      <p:grpSpPr>
        <a:xfrm>
          <a:off x="0" y="0"/>
          <a:ext cx="0" cy="0"/>
          <a:chOff x="0" y="0"/>
          <a:chExt cx="0" cy="0"/>
        </a:xfrm>
      </p:grpSpPr>
      <p:grpSp>
        <p:nvGrpSpPr>
          <p:cNvPr id="120" name="Google Shape;120;p8"/>
          <p:cNvGrpSpPr/>
          <p:nvPr/>
        </p:nvGrpSpPr>
        <p:grpSpPr>
          <a:xfrm>
            <a:off x="317250" y="100236"/>
            <a:ext cx="8509400" cy="5119132"/>
            <a:chOff x="317250" y="100236"/>
            <a:chExt cx="8509400" cy="5119132"/>
          </a:xfrm>
        </p:grpSpPr>
        <p:sp>
          <p:nvSpPr>
            <p:cNvPr id="121" name="Google Shape;121;p8"/>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317250" y="268825"/>
              <a:ext cx="8509400" cy="4605850"/>
              <a:chOff x="317250" y="268825"/>
              <a:chExt cx="8509400" cy="4605850"/>
            </a:xfrm>
          </p:grpSpPr>
          <p:sp>
            <p:nvSpPr>
              <p:cNvPr id="126" name="Google Shape;126;p8"/>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8"/>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8"/>
          <p:cNvSpPr txBox="1"/>
          <p:nvPr>
            <p:ph type="title"/>
          </p:nvPr>
        </p:nvSpPr>
        <p:spPr>
          <a:xfrm>
            <a:off x="1052350" y="762350"/>
            <a:ext cx="7139400" cy="361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4800"/>
              <a:buNone/>
              <a:defRPr sz="6000">
                <a:solidFill>
                  <a:srgbClr val="FFFFFF"/>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100000">
              <a:schemeClr val="lt1"/>
            </a:gs>
          </a:gsLst>
          <a:lin ang="5400700" scaled="0"/>
        </a:gradFill>
      </p:bgPr>
    </p:bg>
    <p:spTree>
      <p:nvGrpSpPr>
        <p:cNvPr id="131" name="Shape 131"/>
        <p:cNvGrpSpPr/>
        <p:nvPr/>
      </p:nvGrpSpPr>
      <p:grpSpPr>
        <a:xfrm>
          <a:off x="0" y="0"/>
          <a:ext cx="0" cy="0"/>
          <a:chOff x="0" y="0"/>
          <a:chExt cx="0" cy="0"/>
        </a:xfrm>
      </p:grpSpPr>
      <p:grpSp>
        <p:nvGrpSpPr>
          <p:cNvPr id="132" name="Google Shape;132;p9"/>
          <p:cNvGrpSpPr/>
          <p:nvPr/>
        </p:nvGrpSpPr>
        <p:grpSpPr>
          <a:xfrm>
            <a:off x="317250" y="100236"/>
            <a:ext cx="8509400" cy="5119132"/>
            <a:chOff x="317250" y="100236"/>
            <a:chExt cx="8509400" cy="5119132"/>
          </a:xfrm>
        </p:grpSpPr>
        <p:sp>
          <p:nvSpPr>
            <p:cNvPr id="133" name="Google Shape;133;p9"/>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9"/>
            <p:cNvGrpSpPr/>
            <p:nvPr/>
          </p:nvGrpSpPr>
          <p:grpSpPr>
            <a:xfrm>
              <a:off x="317250" y="268825"/>
              <a:ext cx="8509400" cy="4605850"/>
              <a:chOff x="317250" y="268825"/>
              <a:chExt cx="8509400" cy="4605850"/>
            </a:xfrm>
          </p:grpSpPr>
          <p:sp>
            <p:nvSpPr>
              <p:cNvPr id="138" name="Google Shape;138;p9"/>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9"/>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9"/>
          <p:cNvSpPr txBox="1"/>
          <p:nvPr>
            <p:ph type="title"/>
          </p:nvPr>
        </p:nvSpPr>
        <p:spPr>
          <a:xfrm flipH="1">
            <a:off x="4555625" y="1723200"/>
            <a:ext cx="3863100" cy="202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1294A"/>
              </a:buClr>
              <a:buSzPts val="4200"/>
              <a:buNone/>
              <a:defRPr sz="6000">
                <a:solidFill>
                  <a:srgbClr val="FFFFFF"/>
                </a:solidFill>
              </a:defRPr>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143" name="Google Shape;143;p9"/>
          <p:cNvSpPr txBox="1"/>
          <p:nvPr>
            <p:ph idx="1" type="subTitle"/>
          </p:nvPr>
        </p:nvSpPr>
        <p:spPr>
          <a:xfrm flipH="1">
            <a:off x="2374625" y="3795910"/>
            <a:ext cx="6044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600">
                <a:solidFill>
                  <a:srgbClr val="FFFFFF"/>
                </a:solidFill>
              </a:defRPr>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144" name="Google Shape;144;p9"/>
          <p:cNvSpPr txBox="1"/>
          <p:nvPr>
            <p:ph hasCustomPrompt="1" idx="2" type="title"/>
          </p:nvPr>
        </p:nvSpPr>
        <p:spPr>
          <a:xfrm flipH="1">
            <a:off x="7242125" y="952809"/>
            <a:ext cx="1176600" cy="859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999999"/>
              </a:buClr>
              <a:buSzPts val="3600"/>
              <a:buNone/>
              <a:defRPr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dk1"/>
            </a:gs>
            <a:gs pos="100000">
              <a:schemeClr val="lt1"/>
            </a:gs>
          </a:gsLst>
          <a:lin ang="5400700" scaled="0"/>
        </a:gradFill>
      </p:bgPr>
    </p:bg>
    <p:spTree>
      <p:nvGrpSpPr>
        <p:cNvPr id="145" name="Shape 145"/>
        <p:cNvGrpSpPr/>
        <p:nvPr/>
      </p:nvGrpSpPr>
      <p:grpSpPr>
        <a:xfrm>
          <a:off x="0" y="0"/>
          <a:ext cx="0" cy="0"/>
          <a:chOff x="0" y="0"/>
          <a:chExt cx="0" cy="0"/>
        </a:xfrm>
      </p:grpSpPr>
      <p:grpSp>
        <p:nvGrpSpPr>
          <p:cNvPr id="146" name="Google Shape;146;p10"/>
          <p:cNvGrpSpPr/>
          <p:nvPr/>
        </p:nvGrpSpPr>
        <p:grpSpPr>
          <a:xfrm flipH="1">
            <a:off x="900063" y="0"/>
            <a:ext cx="2496775" cy="5143500"/>
            <a:chOff x="5744400" y="0"/>
            <a:chExt cx="2496775" cy="5143500"/>
          </a:xfrm>
        </p:grpSpPr>
        <p:sp>
          <p:nvSpPr>
            <p:cNvPr id="147" name="Google Shape;147;p10"/>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0"/>
          <p:cNvSpPr/>
          <p:nvPr/>
        </p:nvSpPr>
        <p:spPr>
          <a:xfrm rot="5400000">
            <a:off x="5830875"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0"/>
          <p:cNvGrpSpPr/>
          <p:nvPr/>
        </p:nvGrpSpPr>
        <p:grpSpPr>
          <a:xfrm>
            <a:off x="317250" y="100236"/>
            <a:ext cx="8509400" cy="5119132"/>
            <a:chOff x="317250" y="100236"/>
            <a:chExt cx="8509400" cy="5119132"/>
          </a:xfrm>
        </p:grpSpPr>
        <p:sp>
          <p:nvSpPr>
            <p:cNvPr id="151" name="Google Shape;151;p10"/>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0"/>
            <p:cNvGrpSpPr/>
            <p:nvPr/>
          </p:nvGrpSpPr>
          <p:grpSpPr>
            <a:xfrm>
              <a:off x="317250" y="268825"/>
              <a:ext cx="8509400" cy="4605850"/>
              <a:chOff x="317250" y="268825"/>
              <a:chExt cx="8509400" cy="4605850"/>
            </a:xfrm>
          </p:grpSpPr>
          <p:sp>
            <p:nvSpPr>
              <p:cNvPr id="156" name="Google Shape;156;p10"/>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0"/>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0"/>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2pPr>
            <a:lvl3pPr lvl="2">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3pPr>
            <a:lvl4pPr lvl="3">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4pPr>
            <a:lvl5pPr lvl="4">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5pPr>
            <a:lvl6pPr lvl="5">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6pPr>
            <a:lvl7pPr lvl="6">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7pPr>
            <a:lvl8pPr lvl="7">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8pPr>
            <a:lvl9pPr lvl="8">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2"/>
              </a:buClr>
              <a:buSzPts val="1400"/>
              <a:buFont typeface="Barlow"/>
              <a:buChar char="●"/>
              <a:defRPr>
                <a:solidFill>
                  <a:schemeClr val="accent2"/>
                </a:solidFill>
                <a:latin typeface="Barlow"/>
                <a:ea typeface="Barlow"/>
                <a:cs typeface="Barlow"/>
                <a:sym typeface="Barlow"/>
              </a:defRPr>
            </a:lvl1pPr>
            <a:lvl2pPr indent="-317500" lvl="1" marL="9144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2pPr>
            <a:lvl3pPr indent="-317500" lvl="2" marL="13716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3pPr>
            <a:lvl4pPr indent="-317500" lvl="3" marL="18288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4pPr>
            <a:lvl5pPr indent="-317500" lvl="4" marL="22860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5pPr>
            <a:lvl6pPr indent="-317500" lvl="5" marL="27432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6pPr>
            <a:lvl7pPr indent="-317500" lvl="6" marL="32004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7pPr>
            <a:lvl8pPr indent="-317500" lvl="7" marL="36576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8pPr>
            <a:lvl9pPr indent="-317500" lvl="8" marL="4114800">
              <a:lnSpc>
                <a:spcPct val="115000"/>
              </a:lnSpc>
              <a:spcBef>
                <a:spcPts val="1600"/>
              </a:spcBef>
              <a:spcAft>
                <a:spcPts val="1600"/>
              </a:spcAft>
              <a:buClr>
                <a:schemeClr val="accent2"/>
              </a:buClr>
              <a:buSzPts val="1400"/>
              <a:buFont typeface="Barlow"/>
              <a:buChar char="■"/>
              <a:defRPr>
                <a:solidFill>
                  <a:schemeClr val="accent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9.jp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kaggle.com/code/curiosity30/reduce-memory-2gb-500mb" TargetMode="External"/><Relationship Id="rId4" Type="http://schemas.openxmlformats.org/officeDocument/2006/relationships/hyperlink" Target="https://www.kaggle.com/competitions/predict-student-performance-from-game-play/discussion/384534" TargetMode="External"/><Relationship Id="rId5" Type="http://schemas.openxmlformats.org/officeDocument/2006/relationships/hyperlink" Target="https://www.kaggle.com/code/cdeotte/xgboost-baseline-0-68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456" name="Shape 456"/>
        <p:cNvGrpSpPr/>
        <p:nvPr/>
      </p:nvGrpSpPr>
      <p:grpSpPr>
        <a:xfrm>
          <a:off x="0" y="0"/>
          <a:ext cx="0" cy="0"/>
          <a:chOff x="0" y="0"/>
          <a:chExt cx="0" cy="0"/>
        </a:xfrm>
      </p:grpSpPr>
      <p:pic>
        <p:nvPicPr>
          <p:cNvPr id="457" name="Google Shape;457;p28"/>
          <p:cNvPicPr preferRelativeResize="0"/>
          <p:nvPr/>
        </p:nvPicPr>
        <p:blipFill rotWithShape="1">
          <a:blip r:embed="rId3">
            <a:alphaModFix/>
          </a:blip>
          <a:srcRect b="0" l="0" r="0" t="14712"/>
          <a:stretch/>
        </p:blipFill>
        <p:spPr>
          <a:xfrm>
            <a:off x="0" y="756850"/>
            <a:ext cx="9144005" cy="4386650"/>
          </a:xfrm>
          <a:prstGeom prst="rect">
            <a:avLst/>
          </a:prstGeom>
          <a:noFill/>
          <a:ln>
            <a:noFill/>
          </a:ln>
        </p:spPr>
      </p:pic>
      <p:sp>
        <p:nvSpPr>
          <p:cNvPr id="458" name="Google Shape;458;p28"/>
          <p:cNvSpPr txBox="1"/>
          <p:nvPr>
            <p:ph idx="1" type="subTitle"/>
          </p:nvPr>
        </p:nvSpPr>
        <p:spPr>
          <a:xfrm>
            <a:off x="2249525" y="1626825"/>
            <a:ext cx="4644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SC1015 MINI-PROJECT</a:t>
            </a:r>
            <a:endParaRPr/>
          </a:p>
        </p:txBody>
      </p:sp>
      <p:sp>
        <p:nvSpPr>
          <p:cNvPr id="459" name="Google Shape;459;p28"/>
          <p:cNvSpPr txBox="1"/>
          <p:nvPr>
            <p:ph type="ctrTitle"/>
          </p:nvPr>
        </p:nvSpPr>
        <p:spPr>
          <a:xfrm>
            <a:off x="1891125" y="718225"/>
            <a:ext cx="5361600" cy="105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PERFORMANCE PREDICTION FROM GAME PLAY</a:t>
            </a:r>
            <a:endParaRPr sz="4300"/>
          </a:p>
        </p:txBody>
      </p:sp>
      <p:grpSp>
        <p:nvGrpSpPr>
          <p:cNvPr id="460" name="Google Shape;460;p28"/>
          <p:cNvGrpSpPr/>
          <p:nvPr/>
        </p:nvGrpSpPr>
        <p:grpSpPr>
          <a:xfrm>
            <a:off x="317250" y="100236"/>
            <a:ext cx="8509400" cy="5119132"/>
            <a:chOff x="317250" y="100236"/>
            <a:chExt cx="8509400" cy="5119132"/>
          </a:xfrm>
        </p:grpSpPr>
        <p:sp>
          <p:nvSpPr>
            <p:cNvPr id="461" name="Google Shape;461;p28"/>
            <p:cNvSpPr/>
            <p:nvPr/>
          </p:nvSpPr>
          <p:spPr>
            <a:xfrm>
              <a:off x="4459872" y="268825"/>
              <a:ext cx="224104" cy="112149"/>
            </a:xfrm>
            <a:custGeom>
              <a:rect b="b" l="l" r="r" t="t"/>
              <a:pathLst>
                <a:path extrusionOk="0" h="1153" w="2304">
                  <a:moveTo>
                    <a:pt x="0" y="1"/>
                  </a:moveTo>
                  <a:lnTo>
                    <a:pt x="1152" y="1153"/>
                  </a:lnTo>
                  <a:lnTo>
                    <a:pt x="2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459872" y="4762622"/>
              <a:ext cx="224104" cy="112052"/>
            </a:xfrm>
            <a:custGeom>
              <a:rect b="b" l="l" r="r" t="t"/>
              <a:pathLst>
                <a:path extrusionOk="0" h="1152" w="2304">
                  <a:moveTo>
                    <a:pt x="1152" y="1"/>
                  </a:moveTo>
                  <a:lnTo>
                    <a:pt x="0" y="1152"/>
                  </a:lnTo>
                  <a:lnTo>
                    <a:pt x="2303" y="1152"/>
                  </a:lnTo>
                  <a:lnTo>
                    <a:pt x="1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7706505" y="455700"/>
              <a:ext cx="423266" cy="416913"/>
            </a:xfrm>
            <a:custGeom>
              <a:rect b="b" l="l" r="r" t="t"/>
              <a:pathLst>
                <a:path extrusionOk="0" h="7153" w="7262">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1402600" y="100236"/>
              <a:ext cx="224103" cy="218722"/>
            </a:xfrm>
            <a:custGeom>
              <a:rect b="b" l="l" r="r" t="t"/>
              <a:pathLst>
                <a:path extrusionOk="0" h="4889" w="5009">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8"/>
            <p:cNvGrpSpPr/>
            <p:nvPr/>
          </p:nvGrpSpPr>
          <p:grpSpPr>
            <a:xfrm>
              <a:off x="317250" y="268825"/>
              <a:ext cx="8509400" cy="4605850"/>
              <a:chOff x="317250" y="268825"/>
              <a:chExt cx="8509400" cy="4605850"/>
            </a:xfrm>
          </p:grpSpPr>
          <p:sp>
            <p:nvSpPr>
              <p:cNvPr id="466" name="Google Shape;466;p28"/>
              <p:cNvSpPr/>
              <p:nvPr/>
            </p:nvSpPr>
            <p:spPr>
              <a:xfrm>
                <a:off x="3172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rot="10800000">
                <a:off x="8669550" y="268825"/>
                <a:ext cx="157100" cy="4605850"/>
              </a:xfrm>
              <a:custGeom>
                <a:rect b="b" l="l" r="r" t="t"/>
                <a:pathLst>
                  <a:path extrusionOk="0" h="184234" w="6284">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8"/>
            <p:cNvSpPr/>
            <p:nvPr/>
          </p:nvSpPr>
          <p:spPr>
            <a:xfrm rot="-3000083">
              <a:off x="935724" y="4747579"/>
              <a:ext cx="496882" cy="342676"/>
            </a:xfrm>
            <a:custGeom>
              <a:rect b="b" l="l" r="r" t="t"/>
              <a:pathLst>
                <a:path extrusionOk="0" h="11031" w="15995">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7649030" y="4686859"/>
              <a:ext cx="336421" cy="336596"/>
            </a:xfrm>
            <a:custGeom>
              <a:rect b="b" l="l" r="r" t="t"/>
              <a:pathLst>
                <a:path extrusionOk="0" h="5775" w="5772">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14" name="Shape 614"/>
        <p:cNvGrpSpPr/>
        <p:nvPr/>
      </p:nvGrpSpPr>
      <p:grpSpPr>
        <a:xfrm>
          <a:off x="0" y="0"/>
          <a:ext cx="0" cy="0"/>
          <a:chOff x="0" y="0"/>
          <a:chExt cx="0" cy="0"/>
        </a:xfrm>
      </p:grpSpPr>
      <p:pic>
        <p:nvPicPr>
          <p:cNvPr id="615" name="Google Shape;615;p37"/>
          <p:cNvPicPr preferRelativeResize="0"/>
          <p:nvPr/>
        </p:nvPicPr>
        <p:blipFill>
          <a:blip r:embed="rId3">
            <a:alphaModFix/>
          </a:blip>
          <a:stretch>
            <a:fillRect/>
          </a:stretch>
        </p:blipFill>
        <p:spPr>
          <a:xfrm>
            <a:off x="7463600" y="390350"/>
            <a:ext cx="876300" cy="523875"/>
          </a:xfrm>
          <a:prstGeom prst="rect">
            <a:avLst/>
          </a:prstGeom>
          <a:noFill/>
          <a:ln>
            <a:noFill/>
          </a:ln>
        </p:spPr>
      </p:pic>
      <p:sp>
        <p:nvSpPr>
          <p:cNvPr id="616" name="Google Shape;616;p37"/>
          <p:cNvSpPr txBox="1"/>
          <p:nvPr>
            <p:ph type="ctrTitle"/>
          </p:nvPr>
        </p:nvSpPr>
        <p:spPr>
          <a:xfrm>
            <a:off x="454650" y="390350"/>
            <a:ext cx="82347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QUESTION-WISE </a:t>
            </a:r>
            <a:r>
              <a:rPr lang="en"/>
              <a:t>AVERAGE ACCURACY RATE</a:t>
            </a:r>
            <a:endParaRPr/>
          </a:p>
        </p:txBody>
      </p:sp>
      <p:grpSp>
        <p:nvGrpSpPr>
          <p:cNvPr id="617" name="Google Shape;617;p37"/>
          <p:cNvGrpSpPr/>
          <p:nvPr/>
        </p:nvGrpSpPr>
        <p:grpSpPr>
          <a:xfrm>
            <a:off x="1345538" y="1964283"/>
            <a:ext cx="436377" cy="353684"/>
            <a:chOff x="1608418" y="2694788"/>
            <a:chExt cx="683441" cy="554017"/>
          </a:xfrm>
        </p:grpSpPr>
        <p:sp>
          <p:nvSpPr>
            <p:cNvPr id="618" name="Google Shape;618;p37"/>
            <p:cNvSpPr/>
            <p:nvPr/>
          </p:nvSpPr>
          <p:spPr>
            <a:xfrm rot="-1324817">
              <a:off x="1653885" y="2793041"/>
              <a:ext cx="592506" cy="357511"/>
            </a:xfrm>
            <a:custGeom>
              <a:rect b="b" l="l" r="r" t="t"/>
              <a:pathLst>
                <a:path extrusionOk="0" h="15425" w="25564">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rot="-1324817">
              <a:off x="1756988" y="2847999"/>
              <a:ext cx="31035" cy="22111"/>
            </a:xfrm>
            <a:custGeom>
              <a:rect b="b" l="l" r="r" t="t"/>
              <a:pathLst>
                <a:path extrusionOk="0" h="954" w="1339">
                  <a:moveTo>
                    <a:pt x="667" y="0"/>
                  </a:moveTo>
                  <a:cubicBezTo>
                    <a:pt x="1" y="0"/>
                    <a:pt x="1" y="954"/>
                    <a:pt x="667" y="954"/>
                  </a:cubicBezTo>
                  <a:cubicBezTo>
                    <a:pt x="1338" y="954"/>
                    <a:pt x="1338" y="0"/>
                    <a:pt x="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rot="-1324817">
              <a:off x="1913360" y="2794216"/>
              <a:ext cx="33491" cy="23873"/>
            </a:xfrm>
            <a:custGeom>
              <a:rect b="b" l="l" r="r" t="t"/>
              <a:pathLst>
                <a:path extrusionOk="0" h="1030" w="1445">
                  <a:moveTo>
                    <a:pt x="722" y="0"/>
                  </a:moveTo>
                  <a:cubicBezTo>
                    <a:pt x="4" y="0"/>
                    <a:pt x="1" y="1029"/>
                    <a:pt x="722" y="1029"/>
                  </a:cubicBezTo>
                  <a:cubicBezTo>
                    <a:pt x="1445" y="1029"/>
                    <a:pt x="1445" y="0"/>
                    <a:pt x="7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rot="-1324817">
              <a:off x="2122320" y="2801389"/>
              <a:ext cx="18936" cy="13651"/>
            </a:xfrm>
            <a:custGeom>
              <a:rect b="b" l="l" r="r" t="t"/>
              <a:pathLst>
                <a:path extrusionOk="0" h="589" w="817">
                  <a:moveTo>
                    <a:pt x="411" y="1"/>
                  </a:moveTo>
                  <a:cubicBezTo>
                    <a:pt x="1" y="1"/>
                    <a:pt x="1" y="588"/>
                    <a:pt x="411" y="588"/>
                  </a:cubicBezTo>
                  <a:cubicBezTo>
                    <a:pt x="816" y="588"/>
                    <a:pt x="816" y="1"/>
                    <a:pt x="4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rot="-1324817">
              <a:off x="1914438" y="3147736"/>
              <a:ext cx="67006" cy="53772"/>
            </a:xfrm>
            <a:custGeom>
              <a:rect b="b" l="l" r="r" t="t"/>
              <a:pathLst>
                <a:path extrusionOk="0" h="2320" w="2891">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37"/>
          <p:cNvSpPr txBox="1"/>
          <p:nvPr/>
        </p:nvSpPr>
        <p:spPr>
          <a:xfrm>
            <a:off x="454650" y="4186100"/>
            <a:ext cx="8234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arlow"/>
                <a:ea typeface="Barlow"/>
                <a:cs typeface="Barlow"/>
                <a:sym typeface="Barlow"/>
              </a:rPr>
              <a:t>Question  2, 3, 12 &amp; 18 have relatively better performance</a:t>
            </a:r>
            <a:endParaRPr>
              <a:solidFill>
                <a:srgbClr val="FFFFFF"/>
              </a:solidFill>
              <a:latin typeface="Barlow"/>
              <a:ea typeface="Barlow"/>
              <a:cs typeface="Barlow"/>
              <a:sym typeface="Barlow"/>
            </a:endParaRPr>
          </a:p>
          <a:p>
            <a:pPr indent="0" lvl="0" marL="0" rtl="0" algn="ctr">
              <a:spcBef>
                <a:spcPts val="0"/>
              </a:spcBef>
              <a:spcAft>
                <a:spcPts val="0"/>
              </a:spcAft>
              <a:buNone/>
            </a:pPr>
            <a:r>
              <a:rPr lang="en">
                <a:solidFill>
                  <a:srgbClr val="FFFFFF"/>
                </a:solidFill>
                <a:latin typeface="Barlow"/>
                <a:ea typeface="Barlow"/>
                <a:cs typeface="Barlow"/>
                <a:sym typeface="Barlow"/>
              </a:rPr>
              <a:t>Question 5, 10, 13 &amp; 15 have poorer performance</a:t>
            </a:r>
            <a:endParaRPr>
              <a:solidFill>
                <a:srgbClr val="FFFFFF"/>
              </a:solidFill>
              <a:latin typeface="Barlow"/>
              <a:ea typeface="Barlow"/>
              <a:cs typeface="Barlow"/>
              <a:sym typeface="Barlow"/>
            </a:endParaRPr>
          </a:p>
        </p:txBody>
      </p:sp>
      <p:pic>
        <p:nvPicPr>
          <p:cNvPr id="624" name="Google Shape;624;p37"/>
          <p:cNvPicPr preferRelativeResize="0"/>
          <p:nvPr/>
        </p:nvPicPr>
        <p:blipFill>
          <a:blip r:embed="rId4">
            <a:alphaModFix/>
          </a:blip>
          <a:stretch>
            <a:fillRect/>
          </a:stretch>
        </p:blipFill>
        <p:spPr>
          <a:xfrm>
            <a:off x="1460238" y="989402"/>
            <a:ext cx="6223525" cy="3197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28" name="Shape 628"/>
        <p:cNvGrpSpPr/>
        <p:nvPr/>
      </p:nvGrpSpPr>
      <p:grpSpPr>
        <a:xfrm>
          <a:off x="0" y="0"/>
          <a:ext cx="0" cy="0"/>
          <a:chOff x="0" y="0"/>
          <a:chExt cx="0" cy="0"/>
        </a:xfrm>
      </p:grpSpPr>
      <p:pic>
        <p:nvPicPr>
          <p:cNvPr id="629" name="Google Shape;629;p38"/>
          <p:cNvPicPr preferRelativeResize="0"/>
          <p:nvPr/>
        </p:nvPicPr>
        <p:blipFill>
          <a:blip r:embed="rId3">
            <a:alphaModFix/>
          </a:blip>
          <a:stretch>
            <a:fillRect/>
          </a:stretch>
        </p:blipFill>
        <p:spPr>
          <a:xfrm>
            <a:off x="7463600" y="390350"/>
            <a:ext cx="876300" cy="523875"/>
          </a:xfrm>
          <a:prstGeom prst="rect">
            <a:avLst/>
          </a:prstGeom>
          <a:noFill/>
          <a:ln>
            <a:noFill/>
          </a:ln>
        </p:spPr>
      </p:pic>
      <p:sp>
        <p:nvSpPr>
          <p:cNvPr id="630" name="Google Shape;630;p38"/>
          <p:cNvSpPr txBox="1"/>
          <p:nvPr>
            <p:ph type="ctrTitle"/>
          </p:nvPr>
        </p:nvSpPr>
        <p:spPr>
          <a:xfrm>
            <a:off x="454650" y="390350"/>
            <a:ext cx="82347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SCENARIO-WISE </a:t>
            </a:r>
            <a:r>
              <a:rPr lang="en"/>
              <a:t>AVERAGE ACCURACY RATE</a:t>
            </a:r>
            <a:endParaRPr/>
          </a:p>
        </p:txBody>
      </p:sp>
      <p:grpSp>
        <p:nvGrpSpPr>
          <p:cNvPr id="631" name="Google Shape;631;p38"/>
          <p:cNvGrpSpPr/>
          <p:nvPr/>
        </p:nvGrpSpPr>
        <p:grpSpPr>
          <a:xfrm>
            <a:off x="1345538" y="1964283"/>
            <a:ext cx="436377" cy="353684"/>
            <a:chOff x="1608418" y="2694788"/>
            <a:chExt cx="683441" cy="554017"/>
          </a:xfrm>
        </p:grpSpPr>
        <p:sp>
          <p:nvSpPr>
            <p:cNvPr id="632" name="Google Shape;632;p38"/>
            <p:cNvSpPr/>
            <p:nvPr/>
          </p:nvSpPr>
          <p:spPr>
            <a:xfrm rot="-1324817">
              <a:off x="1653885" y="2793041"/>
              <a:ext cx="592506" cy="357511"/>
            </a:xfrm>
            <a:custGeom>
              <a:rect b="b" l="l" r="r" t="t"/>
              <a:pathLst>
                <a:path extrusionOk="0" h="15425" w="25564">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rot="-1324817">
              <a:off x="1756988" y="2847999"/>
              <a:ext cx="31035" cy="22111"/>
            </a:xfrm>
            <a:custGeom>
              <a:rect b="b" l="l" r="r" t="t"/>
              <a:pathLst>
                <a:path extrusionOk="0" h="954" w="1339">
                  <a:moveTo>
                    <a:pt x="667" y="0"/>
                  </a:moveTo>
                  <a:cubicBezTo>
                    <a:pt x="1" y="0"/>
                    <a:pt x="1" y="954"/>
                    <a:pt x="667" y="954"/>
                  </a:cubicBezTo>
                  <a:cubicBezTo>
                    <a:pt x="1338" y="954"/>
                    <a:pt x="1338" y="0"/>
                    <a:pt x="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rot="-1324817">
              <a:off x="1913360" y="2794216"/>
              <a:ext cx="33491" cy="23873"/>
            </a:xfrm>
            <a:custGeom>
              <a:rect b="b" l="l" r="r" t="t"/>
              <a:pathLst>
                <a:path extrusionOk="0" h="1030" w="1445">
                  <a:moveTo>
                    <a:pt x="722" y="0"/>
                  </a:moveTo>
                  <a:cubicBezTo>
                    <a:pt x="4" y="0"/>
                    <a:pt x="1" y="1029"/>
                    <a:pt x="722" y="1029"/>
                  </a:cubicBezTo>
                  <a:cubicBezTo>
                    <a:pt x="1445" y="1029"/>
                    <a:pt x="1445" y="0"/>
                    <a:pt x="7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rot="-1324817">
              <a:off x="2122320" y="2801389"/>
              <a:ext cx="18936" cy="13651"/>
            </a:xfrm>
            <a:custGeom>
              <a:rect b="b" l="l" r="r" t="t"/>
              <a:pathLst>
                <a:path extrusionOk="0" h="589" w="817">
                  <a:moveTo>
                    <a:pt x="411" y="1"/>
                  </a:moveTo>
                  <a:cubicBezTo>
                    <a:pt x="1" y="1"/>
                    <a:pt x="1" y="588"/>
                    <a:pt x="411" y="588"/>
                  </a:cubicBezTo>
                  <a:cubicBezTo>
                    <a:pt x="816" y="588"/>
                    <a:pt x="816" y="1"/>
                    <a:pt x="4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rot="-1324817">
              <a:off x="1914438" y="3147736"/>
              <a:ext cx="67006" cy="53772"/>
            </a:xfrm>
            <a:custGeom>
              <a:rect b="b" l="l" r="r" t="t"/>
              <a:pathLst>
                <a:path extrusionOk="0" h="2320" w="2891">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38"/>
          <p:cNvSpPr txBox="1"/>
          <p:nvPr/>
        </p:nvSpPr>
        <p:spPr>
          <a:xfrm>
            <a:off x="454650" y="4262300"/>
            <a:ext cx="8234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arlow"/>
                <a:ea typeface="Barlow"/>
                <a:cs typeface="Barlow"/>
                <a:sym typeface="Barlow"/>
              </a:rPr>
              <a:t>Scenario 1 has the best performance</a:t>
            </a:r>
            <a:endParaRPr>
              <a:solidFill>
                <a:srgbClr val="FFFFFF"/>
              </a:solidFill>
              <a:latin typeface="Barlow"/>
              <a:ea typeface="Barlow"/>
              <a:cs typeface="Barlow"/>
              <a:sym typeface="Barlow"/>
            </a:endParaRPr>
          </a:p>
        </p:txBody>
      </p:sp>
      <p:pic>
        <p:nvPicPr>
          <p:cNvPr id="638" name="Google Shape;638;p38"/>
          <p:cNvPicPr preferRelativeResize="0"/>
          <p:nvPr/>
        </p:nvPicPr>
        <p:blipFill>
          <a:blip r:embed="rId4">
            <a:alphaModFix/>
          </a:blip>
          <a:stretch>
            <a:fillRect/>
          </a:stretch>
        </p:blipFill>
        <p:spPr>
          <a:xfrm>
            <a:off x="402050" y="1097725"/>
            <a:ext cx="8339901" cy="30572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42" name="Shape 642"/>
        <p:cNvGrpSpPr/>
        <p:nvPr/>
      </p:nvGrpSpPr>
      <p:grpSpPr>
        <a:xfrm>
          <a:off x="0" y="0"/>
          <a:ext cx="0" cy="0"/>
          <a:chOff x="0" y="0"/>
          <a:chExt cx="0" cy="0"/>
        </a:xfrm>
      </p:grpSpPr>
      <p:sp>
        <p:nvSpPr>
          <p:cNvPr id="643" name="Google Shape;643;p39"/>
          <p:cNvSpPr txBox="1"/>
          <p:nvPr>
            <p:ph type="ctrTitle"/>
          </p:nvPr>
        </p:nvSpPr>
        <p:spPr>
          <a:xfrm>
            <a:off x="525525" y="349075"/>
            <a:ext cx="8087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r>
              <a:rPr lang="en"/>
              <a:t> </a:t>
            </a:r>
            <a:r>
              <a:rPr lang="en">
                <a:solidFill>
                  <a:schemeClr val="lt2"/>
                </a:solidFill>
              </a:rPr>
              <a:t>REDUCE MEMORY USAGE</a:t>
            </a:r>
            <a:endParaRPr/>
          </a:p>
        </p:txBody>
      </p:sp>
      <p:grpSp>
        <p:nvGrpSpPr>
          <p:cNvPr id="644" name="Google Shape;644;p39"/>
          <p:cNvGrpSpPr/>
          <p:nvPr/>
        </p:nvGrpSpPr>
        <p:grpSpPr>
          <a:xfrm>
            <a:off x="1345538" y="1964283"/>
            <a:ext cx="436377" cy="353684"/>
            <a:chOff x="1608418" y="2694788"/>
            <a:chExt cx="683441" cy="554017"/>
          </a:xfrm>
        </p:grpSpPr>
        <p:sp>
          <p:nvSpPr>
            <p:cNvPr id="645" name="Google Shape;645;p39"/>
            <p:cNvSpPr/>
            <p:nvPr/>
          </p:nvSpPr>
          <p:spPr>
            <a:xfrm rot="-1324817">
              <a:off x="1653885" y="2793041"/>
              <a:ext cx="592506" cy="357511"/>
            </a:xfrm>
            <a:custGeom>
              <a:rect b="b" l="l" r="r" t="t"/>
              <a:pathLst>
                <a:path extrusionOk="0" h="15425" w="25564">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rot="-1324817">
              <a:off x="1756988" y="2847999"/>
              <a:ext cx="31035" cy="22111"/>
            </a:xfrm>
            <a:custGeom>
              <a:rect b="b" l="l" r="r" t="t"/>
              <a:pathLst>
                <a:path extrusionOk="0" h="954" w="1339">
                  <a:moveTo>
                    <a:pt x="667" y="0"/>
                  </a:moveTo>
                  <a:cubicBezTo>
                    <a:pt x="1" y="0"/>
                    <a:pt x="1" y="954"/>
                    <a:pt x="667" y="954"/>
                  </a:cubicBezTo>
                  <a:cubicBezTo>
                    <a:pt x="1338" y="954"/>
                    <a:pt x="1338" y="0"/>
                    <a:pt x="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rot="-1324817">
              <a:off x="1913360" y="2794216"/>
              <a:ext cx="33491" cy="23873"/>
            </a:xfrm>
            <a:custGeom>
              <a:rect b="b" l="l" r="r" t="t"/>
              <a:pathLst>
                <a:path extrusionOk="0" h="1030" w="1445">
                  <a:moveTo>
                    <a:pt x="722" y="0"/>
                  </a:moveTo>
                  <a:cubicBezTo>
                    <a:pt x="4" y="0"/>
                    <a:pt x="1" y="1029"/>
                    <a:pt x="722" y="1029"/>
                  </a:cubicBezTo>
                  <a:cubicBezTo>
                    <a:pt x="1445" y="1029"/>
                    <a:pt x="1445" y="0"/>
                    <a:pt x="7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rot="-1324817">
              <a:off x="2122320" y="2801389"/>
              <a:ext cx="18936" cy="13651"/>
            </a:xfrm>
            <a:custGeom>
              <a:rect b="b" l="l" r="r" t="t"/>
              <a:pathLst>
                <a:path extrusionOk="0" h="589" w="817">
                  <a:moveTo>
                    <a:pt x="411" y="1"/>
                  </a:moveTo>
                  <a:cubicBezTo>
                    <a:pt x="1" y="1"/>
                    <a:pt x="1" y="588"/>
                    <a:pt x="411" y="588"/>
                  </a:cubicBezTo>
                  <a:cubicBezTo>
                    <a:pt x="816" y="588"/>
                    <a:pt x="816" y="1"/>
                    <a:pt x="4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rot="-1324817">
              <a:off x="1914438" y="3147736"/>
              <a:ext cx="67006" cy="53772"/>
            </a:xfrm>
            <a:custGeom>
              <a:rect b="b" l="l" r="r" t="t"/>
              <a:pathLst>
                <a:path extrusionOk="0" h="2320" w="2891">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39"/>
          <p:cNvSpPr txBox="1"/>
          <p:nvPr/>
        </p:nvSpPr>
        <p:spPr>
          <a:xfrm>
            <a:off x="525525" y="1011100"/>
            <a:ext cx="7826100" cy="63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Remove Columns with no useful data</a:t>
            </a:r>
            <a:endParaRPr>
              <a:solidFill>
                <a:srgbClr val="FFFFFF"/>
              </a:solidFill>
              <a:latin typeface="Barlow"/>
              <a:ea typeface="Barlow"/>
              <a:cs typeface="Barlow"/>
              <a:sym typeface="Barlow"/>
            </a:endParaRPr>
          </a:p>
        </p:txBody>
      </p:sp>
      <p:pic>
        <p:nvPicPr>
          <p:cNvPr id="651" name="Google Shape;651;p39"/>
          <p:cNvPicPr preferRelativeResize="0"/>
          <p:nvPr/>
        </p:nvPicPr>
        <p:blipFill>
          <a:blip r:embed="rId3">
            <a:alphaModFix/>
          </a:blip>
          <a:stretch>
            <a:fillRect/>
          </a:stretch>
        </p:blipFill>
        <p:spPr>
          <a:xfrm>
            <a:off x="6908475" y="909788"/>
            <a:ext cx="1733550" cy="638175"/>
          </a:xfrm>
          <a:prstGeom prst="rect">
            <a:avLst/>
          </a:prstGeom>
          <a:noFill/>
          <a:ln>
            <a:noFill/>
          </a:ln>
        </p:spPr>
      </p:pic>
      <p:pic>
        <p:nvPicPr>
          <p:cNvPr id="652" name="Google Shape;652;p39"/>
          <p:cNvPicPr preferRelativeResize="0"/>
          <p:nvPr/>
        </p:nvPicPr>
        <p:blipFill>
          <a:blip r:embed="rId4">
            <a:alphaModFix/>
          </a:blip>
          <a:stretch>
            <a:fillRect/>
          </a:stretch>
        </p:blipFill>
        <p:spPr>
          <a:xfrm>
            <a:off x="525526" y="1649200"/>
            <a:ext cx="2418900" cy="3198275"/>
          </a:xfrm>
          <a:prstGeom prst="rect">
            <a:avLst/>
          </a:prstGeom>
          <a:noFill/>
          <a:ln>
            <a:noFill/>
          </a:ln>
        </p:spPr>
      </p:pic>
      <p:pic>
        <p:nvPicPr>
          <p:cNvPr id="653" name="Google Shape;653;p39"/>
          <p:cNvPicPr preferRelativeResize="0"/>
          <p:nvPr/>
        </p:nvPicPr>
        <p:blipFill>
          <a:blip r:embed="rId5">
            <a:alphaModFix/>
          </a:blip>
          <a:stretch>
            <a:fillRect/>
          </a:stretch>
        </p:blipFill>
        <p:spPr>
          <a:xfrm>
            <a:off x="3968625" y="1649200"/>
            <a:ext cx="4673404" cy="3198275"/>
          </a:xfrm>
          <a:prstGeom prst="rect">
            <a:avLst/>
          </a:prstGeom>
          <a:noFill/>
          <a:ln>
            <a:noFill/>
          </a:ln>
        </p:spPr>
      </p:pic>
      <p:sp>
        <p:nvSpPr>
          <p:cNvPr id="654" name="Google Shape;654;p39"/>
          <p:cNvSpPr/>
          <p:nvPr/>
        </p:nvSpPr>
        <p:spPr>
          <a:xfrm>
            <a:off x="3015675" y="2647738"/>
            <a:ext cx="881700" cy="1201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txBox="1"/>
          <p:nvPr/>
        </p:nvSpPr>
        <p:spPr>
          <a:xfrm>
            <a:off x="525525" y="1247300"/>
            <a:ext cx="7826100" cy="40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Change variables data type</a:t>
            </a:r>
            <a:endParaRPr>
              <a:solidFill>
                <a:srgbClr val="FFFFFF"/>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59" name="Shape 659"/>
        <p:cNvGrpSpPr/>
        <p:nvPr/>
      </p:nvGrpSpPr>
      <p:grpSpPr>
        <a:xfrm>
          <a:off x="0" y="0"/>
          <a:ext cx="0" cy="0"/>
          <a:chOff x="0" y="0"/>
          <a:chExt cx="0" cy="0"/>
        </a:xfrm>
      </p:grpSpPr>
      <p:sp>
        <p:nvSpPr>
          <p:cNvPr id="660" name="Google Shape;660;p40"/>
          <p:cNvSpPr txBox="1"/>
          <p:nvPr>
            <p:ph type="ctrTitle"/>
          </p:nvPr>
        </p:nvSpPr>
        <p:spPr>
          <a:xfrm>
            <a:off x="525525" y="349075"/>
            <a:ext cx="8087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a:t>
            </a:r>
            <a:r>
              <a:rPr lang="en">
                <a:solidFill>
                  <a:schemeClr val="lt2"/>
                </a:solidFill>
              </a:rPr>
              <a:t>COMBINE BOTH DATA FILES</a:t>
            </a:r>
            <a:endParaRPr/>
          </a:p>
        </p:txBody>
      </p:sp>
      <p:grpSp>
        <p:nvGrpSpPr>
          <p:cNvPr id="661" name="Google Shape;661;p40"/>
          <p:cNvGrpSpPr/>
          <p:nvPr/>
        </p:nvGrpSpPr>
        <p:grpSpPr>
          <a:xfrm>
            <a:off x="1345538" y="1964283"/>
            <a:ext cx="436377" cy="353684"/>
            <a:chOff x="1608418" y="2694788"/>
            <a:chExt cx="683441" cy="554017"/>
          </a:xfrm>
        </p:grpSpPr>
        <p:sp>
          <p:nvSpPr>
            <p:cNvPr id="662" name="Google Shape;662;p40"/>
            <p:cNvSpPr/>
            <p:nvPr/>
          </p:nvSpPr>
          <p:spPr>
            <a:xfrm rot="-1324817">
              <a:off x="1653885" y="2793041"/>
              <a:ext cx="592506" cy="357511"/>
            </a:xfrm>
            <a:custGeom>
              <a:rect b="b" l="l" r="r" t="t"/>
              <a:pathLst>
                <a:path extrusionOk="0" h="15425" w="25564">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rot="-1324817">
              <a:off x="1756988" y="2847999"/>
              <a:ext cx="31035" cy="22111"/>
            </a:xfrm>
            <a:custGeom>
              <a:rect b="b" l="l" r="r" t="t"/>
              <a:pathLst>
                <a:path extrusionOk="0" h="954" w="1339">
                  <a:moveTo>
                    <a:pt x="667" y="0"/>
                  </a:moveTo>
                  <a:cubicBezTo>
                    <a:pt x="1" y="0"/>
                    <a:pt x="1" y="954"/>
                    <a:pt x="667" y="954"/>
                  </a:cubicBezTo>
                  <a:cubicBezTo>
                    <a:pt x="1338" y="954"/>
                    <a:pt x="1338" y="0"/>
                    <a:pt x="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rot="-1324817">
              <a:off x="1913360" y="2794216"/>
              <a:ext cx="33491" cy="23873"/>
            </a:xfrm>
            <a:custGeom>
              <a:rect b="b" l="l" r="r" t="t"/>
              <a:pathLst>
                <a:path extrusionOk="0" h="1030" w="1445">
                  <a:moveTo>
                    <a:pt x="722" y="0"/>
                  </a:moveTo>
                  <a:cubicBezTo>
                    <a:pt x="4" y="0"/>
                    <a:pt x="1" y="1029"/>
                    <a:pt x="722" y="1029"/>
                  </a:cubicBezTo>
                  <a:cubicBezTo>
                    <a:pt x="1445" y="1029"/>
                    <a:pt x="1445" y="0"/>
                    <a:pt x="7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rot="-1324817">
              <a:off x="2122320" y="2801389"/>
              <a:ext cx="18936" cy="13651"/>
            </a:xfrm>
            <a:custGeom>
              <a:rect b="b" l="l" r="r" t="t"/>
              <a:pathLst>
                <a:path extrusionOk="0" h="589" w="817">
                  <a:moveTo>
                    <a:pt x="411" y="1"/>
                  </a:moveTo>
                  <a:cubicBezTo>
                    <a:pt x="1" y="1"/>
                    <a:pt x="1" y="588"/>
                    <a:pt x="411" y="588"/>
                  </a:cubicBezTo>
                  <a:cubicBezTo>
                    <a:pt x="816" y="588"/>
                    <a:pt x="816" y="1"/>
                    <a:pt x="4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rot="-1324817">
              <a:off x="1914438" y="3147736"/>
              <a:ext cx="67006" cy="53772"/>
            </a:xfrm>
            <a:custGeom>
              <a:rect b="b" l="l" r="r" t="t"/>
              <a:pathLst>
                <a:path extrusionOk="0" h="2320" w="2891">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7" name="Google Shape;667;p40"/>
          <p:cNvPicPr preferRelativeResize="0"/>
          <p:nvPr/>
        </p:nvPicPr>
        <p:blipFill>
          <a:blip r:embed="rId3">
            <a:alphaModFix/>
          </a:blip>
          <a:stretch>
            <a:fillRect/>
          </a:stretch>
        </p:blipFill>
        <p:spPr>
          <a:xfrm>
            <a:off x="525525" y="991750"/>
            <a:ext cx="7514524" cy="3816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71" name="Shape 671"/>
        <p:cNvGrpSpPr/>
        <p:nvPr/>
      </p:nvGrpSpPr>
      <p:grpSpPr>
        <a:xfrm>
          <a:off x="0" y="0"/>
          <a:ext cx="0" cy="0"/>
          <a:chOff x="0" y="0"/>
          <a:chExt cx="0" cy="0"/>
        </a:xfrm>
      </p:grpSpPr>
      <p:sp>
        <p:nvSpPr>
          <p:cNvPr id="672" name="Google Shape;672;p41"/>
          <p:cNvSpPr txBox="1"/>
          <p:nvPr>
            <p:ph type="ctrTitle"/>
          </p:nvPr>
        </p:nvSpPr>
        <p:spPr>
          <a:xfrm>
            <a:off x="4824625" y="928963"/>
            <a:ext cx="3848400" cy="27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BETWEEN </a:t>
            </a:r>
            <a:r>
              <a:rPr lang="en">
                <a:solidFill>
                  <a:schemeClr val="lt2"/>
                </a:solidFill>
              </a:rPr>
              <a:t>PREDICTORS AND RESPONSE </a:t>
            </a:r>
            <a:r>
              <a:rPr lang="en"/>
              <a:t>AFTER REMOVING </a:t>
            </a:r>
            <a:r>
              <a:rPr lang="en">
                <a:solidFill>
                  <a:schemeClr val="lt2"/>
                </a:solidFill>
              </a:rPr>
              <a:t>elapsed_time</a:t>
            </a:r>
            <a:r>
              <a:rPr lang="en"/>
              <a:t> OUTLIERS</a:t>
            </a:r>
            <a:endParaRPr/>
          </a:p>
        </p:txBody>
      </p:sp>
      <p:grpSp>
        <p:nvGrpSpPr>
          <p:cNvPr id="673" name="Google Shape;673;p41"/>
          <p:cNvGrpSpPr/>
          <p:nvPr/>
        </p:nvGrpSpPr>
        <p:grpSpPr>
          <a:xfrm>
            <a:off x="1345538" y="1964283"/>
            <a:ext cx="436377" cy="353684"/>
            <a:chOff x="1608418" y="2694788"/>
            <a:chExt cx="683441" cy="554017"/>
          </a:xfrm>
        </p:grpSpPr>
        <p:sp>
          <p:nvSpPr>
            <p:cNvPr id="674" name="Google Shape;674;p41"/>
            <p:cNvSpPr/>
            <p:nvPr/>
          </p:nvSpPr>
          <p:spPr>
            <a:xfrm rot="-1324817">
              <a:off x="1653885" y="2793041"/>
              <a:ext cx="592506" cy="357511"/>
            </a:xfrm>
            <a:custGeom>
              <a:rect b="b" l="l" r="r" t="t"/>
              <a:pathLst>
                <a:path extrusionOk="0" h="15425" w="25564">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rot="-1324817">
              <a:off x="1756988" y="2847999"/>
              <a:ext cx="31035" cy="22111"/>
            </a:xfrm>
            <a:custGeom>
              <a:rect b="b" l="l" r="r" t="t"/>
              <a:pathLst>
                <a:path extrusionOk="0" h="954" w="1339">
                  <a:moveTo>
                    <a:pt x="667" y="0"/>
                  </a:moveTo>
                  <a:cubicBezTo>
                    <a:pt x="1" y="0"/>
                    <a:pt x="1" y="954"/>
                    <a:pt x="667" y="954"/>
                  </a:cubicBezTo>
                  <a:cubicBezTo>
                    <a:pt x="1338" y="954"/>
                    <a:pt x="1338" y="0"/>
                    <a:pt x="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rot="-1324817">
              <a:off x="1913360" y="2794216"/>
              <a:ext cx="33491" cy="23873"/>
            </a:xfrm>
            <a:custGeom>
              <a:rect b="b" l="l" r="r" t="t"/>
              <a:pathLst>
                <a:path extrusionOk="0" h="1030" w="1445">
                  <a:moveTo>
                    <a:pt x="722" y="0"/>
                  </a:moveTo>
                  <a:cubicBezTo>
                    <a:pt x="4" y="0"/>
                    <a:pt x="1" y="1029"/>
                    <a:pt x="722" y="1029"/>
                  </a:cubicBezTo>
                  <a:cubicBezTo>
                    <a:pt x="1445" y="1029"/>
                    <a:pt x="1445" y="0"/>
                    <a:pt x="7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rot="-1324817">
              <a:off x="2122320" y="2801389"/>
              <a:ext cx="18936" cy="13651"/>
            </a:xfrm>
            <a:custGeom>
              <a:rect b="b" l="l" r="r" t="t"/>
              <a:pathLst>
                <a:path extrusionOk="0" h="589" w="817">
                  <a:moveTo>
                    <a:pt x="411" y="1"/>
                  </a:moveTo>
                  <a:cubicBezTo>
                    <a:pt x="1" y="1"/>
                    <a:pt x="1" y="588"/>
                    <a:pt x="411" y="588"/>
                  </a:cubicBezTo>
                  <a:cubicBezTo>
                    <a:pt x="816" y="588"/>
                    <a:pt x="816" y="1"/>
                    <a:pt x="4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rot="-1324817">
              <a:off x="1914438" y="3147736"/>
              <a:ext cx="67006" cy="53772"/>
            </a:xfrm>
            <a:custGeom>
              <a:rect b="b" l="l" r="r" t="t"/>
              <a:pathLst>
                <a:path extrusionOk="0" h="2320" w="2891">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1"/>
          <p:cNvSpPr txBox="1"/>
          <p:nvPr/>
        </p:nvSpPr>
        <p:spPr>
          <a:xfrm>
            <a:off x="4824625" y="2908588"/>
            <a:ext cx="3848400" cy="13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Barlow"/>
                <a:ea typeface="Barlow"/>
                <a:cs typeface="Barlow"/>
                <a:sym typeface="Barlow"/>
              </a:rPr>
              <a:t>Correlation improved</a:t>
            </a:r>
            <a:endParaRPr>
              <a:solidFill>
                <a:srgbClr val="FFFFFF"/>
              </a:solidFill>
              <a:latin typeface="Barlow"/>
              <a:ea typeface="Barlow"/>
              <a:cs typeface="Barlow"/>
              <a:sym typeface="Barlow"/>
            </a:endParaRPr>
          </a:p>
          <a:p>
            <a:pPr indent="-317500" lvl="0" marL="457200" rtl="0" algn="l">
              <a:spcBef>
                <a:spcPts val="1600"/>
              </a:spcBef>
              <a:spcAft>
                <a:spcPts val="0"/>
              </a:spcAft>
              <a:buClr>
                <a:srgbClr val="FFFFFF"/>
              </a:buClr>
              <a:buSzPts val="1400"/>
              <a:buFont typeface="Barlow"/>
              <a:buChar char="●"/>
            </a:pPr>
            <a:r>
              <a:rPr lang="en">
                <a:solidFill>
                  <a:srgbClr val="FFFFFF"/>
                </a:solidFill>
                <a:latin typeface="Barlow"/>
                <a:ea typeface="Barlow"/>
                <a:cs typeface="Barlow"/>
                <a:sym typeface="Barlow"/>
              </a:rPr>
              <a:t>‘elapsed_time’ and ‘hover_duration’ have some relation with ‘correct’</a:t>
            </a:r>
            <a:endParaRPr>
              <a:solidFill>
                <a:srgbClr val="FFFFFF"/>
              </a:solidFill>
              <a:latin typeface="Barlow"/>
              <a:ea typeface="Barlow"/>
              <a:cs typeface="Barlow"/>
              <a:sym typeface="Barlow"/>
            </a:endParaRPr>
          </a:p>
        </p:txBody>
      </p:sp>
      <p:pic>
        <p:nvPicPr>
          <p:cNvPr id="680" name="Google Shape;680;p41"/>
          <p:cNvPicPr preferRelativeResize="0"/>
          <p:nvPr/>
        </p:nvPicPr>
        <p:blipFill>
          <a:blip r:embed="rId3">
            <a:alphaModFix/>
          </a:blip>
          <a:stretch>
            <a:fillRect/>
          </a:stretch>
        </p:blipFill>
        <p:spPr>
          <a:xfrm>
            <a:off x="459075" y="370275"/>
            <a:ext cx="4161174" cy="44370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84" name="Shape 684"/>
        <p:cNvGrpSpPr/>
        <p:nvPr/>
      </p:nvGrpSpPr>
      <p:grpSpPr>
        <a:xfrm>
          <a:off x="0" y="0"/>
          <a:ext cx="0" cy="0"/>
          <a:chOff x="0" y="0"/>
          <a:chExt cx="0" cy="0"/>
        </a:xfrm>
      </p:grpSpPr>
      <p:sp>
        <p:nvSpPr>
          <p:cNvPr id="685" name="Google Shape;685;p42"/>
          <p:cNvSpPr txBox="1"/>
          <p:nvPr>
            <p:ph type="title"/>
          </p:nvPr>
        </p:nvSpPr>
        <p:spPr>
          <a:xfrm>
            <a:off x="725275" y="2866200"/>
            <a:ext cx="3863100" cy="10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ANALYSIS</a:t>
            </a:r>
            <a:endParaRPr>
              <a:solidFill>
                <a:schemeClr val="lt2"/>
              </a:solidFill>
            </a:endParaRPr>
          </a:p>
        </p:txBody>
      </p:sp>
      <p:pic>
        <p:nvPicPr>
          <p:cNvPr id="686" name="Google Shape;686;p42"/>
          <p:cNvPicPr preferRelativeResize="0"/>
          <p:nvPr/>
        </p:nvPicPr>
        <p:blipFill rotWithShape="1">
          <a:blip r:embed="rId3">
            <a:alphaModFix/>
          </a:blip>
          <a:srcRect b="0" l="26302" r="28050" t="0"/>
          <a:stretch/>
        </p:blipFill>
        <p:spPr>
          <a:xfrm flipH="1" rot="-1025818">
            <a:off x="5730709" y="1399911"/>
            <a:ext cx="2633332" cy="3244977"/>
          </a:xfrm>
          <a:prstGeom prst="rect">
            <a:avLst/>
          </a:prstGeom>
          <a:noFill/>
          <a:ln>
            <a:noFill/>
          </a:ln>
        </p:spPr>
      </p:pic>
      <p:sp>
        <p:nvSpPr>
          <p:cNvPr id="687" name="Google Shape;687;p42"/>
          <p:cNvSpPr txBox="1"/>
          <p:nvPr>
            <p:ph idx="2" type="title"/>
          </p:nvPr>
        </p:nvSpPr>
        <p:spPr>
          <a:xfrm>
            <a:off x="725275" y="2095809"/>
            <a:ext cx="11766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88" name="Google Shape;688;p42"/>
          <p:cNvSpPr txBox="1"/>
          <p:nvPr>
            <p:ph idx="1" type="subTitle"/>
          </p:nvPr>
        </p:nvSpPr>
        <p:spPr>
          <a:xfrm>
            <a:off x="725275" y="3795910"/>
            <a:ext cx="60441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Models  formulation &amp; analysis</a:t>
            </a:r>
            <a:endParaRPr/>
          </a:p>
        </p:txBody>
      </p:sp>
      <p:pic>
        <p:nvPicPr>
          <p:cNvPr id="689" name="Google Shape;689;p42"/>
          <p:cNvPicPr preferRelativeResize="0"/>
          <p:nvPr/>
        </p:nvPicPr>
        <p:blipFill rotWithShape="1">
          <a:blip r:embed="rId3">
            <a:alphaModFix/>
          </a:blip>
          <a:srcRect b="59940" l="0" r="81534" t="0"/>
          <a:stretch/>
        </p:blipFill>
        <p:spPr>
          <a:xfrm>
            <a:off x="3323712" y="201075"/>
            <a:ext cx="1041826" cy="1271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693" name="Shape 693"/>
        <p:cNvGrpSpPr/>
        <p:nvPr/>
      </p:nvGrpSpPr>
      <p:grpSpPr>
        <a:xfrm>
          <a:off x="0" y="0"/>
          <a:ext cx="0" cy="0"/>
          <a:chOff x="0" y="0"/>
          <a:chExt cx="0" cy="0"/>
        </a:xfrm>
      </p:grpSpPr>
      <p:sp>
        <p:nvSpPr>
          <p:cNvPr id="694" name="Google Shape;694;p43"/>
          <p:cNvSpPr txBox="1"/>
          <p:nvPr>
            <p:ph idx="1" type="subTitle"/>
          </p:nvPr>
        </p:nvSpPr>
        <p:spPr>
          <a:xfrm>
            <a:off x="3586550" y="2211525"/>
            <a:ext cx="5271000" cy="14439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SzPts val="2800"/>
              <a:buAutoNum type="arabicPeriod"/>
            </a:pPr>
            <a:r>
              <a:rPr b="1" lang="en" sz="2800">
                <a:solidFill>
                  <a:srgbClr val="FF9900"/>
                </a:solidFill>
              </a:rPr>
              <a:t>B</a:t>
            </a:r>
            <a:r>
              <a:rPr b="1" lang="en" sz="2800">
                <a:solidFill>
                  <a:srgbClr val="FF9900"/>
                </a:solidFill>
              </a:rPr>
              <a:t>inary Classification</a:t>
            </a:r>
            <a:r>
              <a:rPr lang="en" sz="2800"/>
              <a:t> problem</a:t>
            </a:r>
            <a:endParaRPr sz="2800"/>
          </a:p>
          <a:p>
            <a:pPr indent="-406400" lvl="0" marL="457200" rtl="0" algn="l">
              <a:spcBef>
                <a:spcPts val="0"/>
              </a:spcBef>
              <a:spcAft>
                <a:spcPts val="0"/>
              </a:spcAft>
              <a:buSzPts val="2800"/>
              <a:buAutoNum type="arabicPeriod"/>
            </a:pPr>
            <a:r>
              <a:rPr b="1" lang="en" sz="2800">
                <a:solidFill>
                  <a:srgbClr val="FF0000"/>
                </a:solidFill>
              </a:rPr>
              <a:t>Huge</a:t>
            </a:r>
            <a:r>
              <a:rPr lang="en" sz="2800"/>
              <a:t> Dataset (over 2.3 GB)</a:t>
            </a:r>
            <a:endParaRPr sz="2800"/>
          </a:p>
        </p:txBody>
      </p:sp>
      <p:sp>
        <p:nvSpPr>
          <p:cNvPr id="695" name="Google Shape;695;p43"/>
          <p:cNvSpPr txBox="1"/>
          <p:nvPr>
            <p:ph type="ctrTitle"/>
          </p:nvPr>
        </p:nvSpPr>
        <p:spPr>
          <a:xfrm>
            <a:off x="725275" y="532475"/>
            <a:ext cx="6983100" cy="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CHOICE</a:t>
            </a:r>
            <a:endParaRPr/>
          </a:p>
        </p:txBody>
      </p:sp>
      <p:grpSp>
        <p:nvGrpSpPr>
          <p:cNvPr id="696" name="Google Shape;696;p43"/>
          <p:cNvGrpSpPr/>
          <p:nvPr/>
        </p:nvGrpSpPr>
        <p:grpSpPr>
          <a:xfrm rot="1195035">
            <a:off x="1443705" y="1717663"/>
            <a:ext cx="1575143" cy="4361109"/>
            <a:chOff x="2863800" y="238025"/>
            <a:chExt cx="1892075" cy="5238600"/>
          </a:xfrm>
        </p:grpSpPr>
        <p:sp>
          <p:nvSpPr>
            <p:cNvPr id="697" name="Google Shape;697;p43"/>
            <p:cNvSpPr/>
            <p:nvPr/>
          </p:nvSpPr>
          <p:spPr>
            <a:xfrm>
              <a:off x="3177350" y="1879775"/>
              <a:ext cx="1117150" cy="2857850"/>
            </a:xfrm>
            <a:custGeom>
              <a:rect b="b" l="l" r="r" t="t"/>
              <a:pathLst>
                <a:path extrusionOk="0" h="114314" w="44686">
                  <a:moveTo>
                    <a:pt x="552" y="1"/>
                  </a:moveTo>
                  <a:lnTo>
                    <a:pt x="1" y="107"/>
                  </a:lnTo>
                  <a:cubicBezTo>
                    <a:pt x="389" y="2139"/>
                    <a:pt x="996" y="4281"/>
                    <a:pt x="1807" y="6472"/>
                  </a:cubicBezTo>
                  <a:cubicBezTo>
                    <a:pt x="2773" y="9070"/>
                    <a:pt x="3991" y="11642"/>
                    <a:pt x="5434" y="14124"/>
                  </a:cubicBezTo>
                  <a:cubicBezTo>
                    <a:pt x="7113" y="16997"/>
                    <a:pt x="9092" y="19746"/>
                    <a:pt x="11321" y="22291"/>
                  </a:cubicBezTo>
                  <a:cubicBezTo>
                    <a:pt x="13851" y="25179"/>
                    <a:pt x="16736" y="27846"/>
                    <a:pt x="19896" y="30214"/>
                  </a:cubicBezTo>
                  <a:cubicBezTo>
                    <a:pt x="21755" y="31605"/>
                    <a:pt x="23524" y="32903"/>
                    <a:pt x="25236" y="34154"/>
                  </a:cubicBezTo>
                  <a:cubicBezTo>
                    <a:pt x="30424" y="37959"/>
                    <a:pt x="34908" y="41244"/>
                    <a:pt x="38128" y="44487"/>
                  </a:cubicBezTo>
                  <a:cubicBezTo>
                    <a:pt x="41617" y="47994"/>
                    <a:pt x="43366" y="51150"/>
                    <a:pt x="43807" y="54721"/>
                  </a:cubicBezTo>
                  <a:cubicBezTo>
                    <a:pt x="44475" y="60144"/>
                    <a:pt x="43415" y="63926"/>
                    <a:pt x="40263" y="67369"/>
                  </a:cubicBezTo>
                  <a:cubicBezTo>
                    <a:pt x="36326" y="71671"/>
                    <a:pt x="28879" y="75416"/>
                    <a:pt x="17493" y="78814"/>
                  </a:cubicBezTo>
                  <a:cubicBezTo>
                    <a:pt x="10932" y="80774"/>
                    <a:pt x="6471" y="84432"/>
                    <a:pt x="4231" y="89688"/>
                  </a:cubicBezTo>
                  <a:cubicBezTo>
                    <a:pt x="3270" y="91947"/>
                    <a:pt x="2719" y="94512"/>
                    <a:pt x="2599" y="97313"/>
                  </a:cubicBezTo>
                  <a:cubicBezTo>
                    <a:pt x="2497" y="99633"/>
                    <a:pt x="2689" y="102122"/>
                    <a:pt x="3168" y="104712"/>
                  </a:cubicBezTo>
                  <a:cubicBezTo>
                    <a:pt x="4005" y="109252"/>
                    <a:pt x="5529" y="112978"/>
                    <a:pt x="6215" y="114313"/>
                  </a:cubicBezTo>
                  <a:lnTo>
                    <a:pt x="6709" y="114056"/>
                  </a:lnTo>
                  <a:cubicBezTo>
                    <a:pt x="6038" y="112748"/>
                    <a:pt x="4545" y="109087"/>
                    <a:pt x="3719" y="104611"/>
                  </a:cubicBezTo>
                  <a:cubicBezTo>
                    <a:pt x="2682" y="99003"/>
                    <a:pt x="3036" y="93916"/>
                    <a:pt x="4748" y="89908"/>
                  </a:cubicBezTo>
                  <a:cubicBezTo>
                    <a:pt x="6917" y="84810"/>
                    <a:pt x="11261" y="81257"/>
                    <a:pt x="17656" y="79349"/>
                  </a:cubicBezTo>
                  <a:cubicBezTo>
                    <a:pt x="20673" y="78448"/>
                    <a:pt x="23456" y="77509"/>
                    <a:pt x="25918" y="76562"/>
                  </a:cubicBezTo>
                  <a:cubicBezTo>
                    <a:pt x="28308" y="75643"/>
                    <a:pt x="30480" y="74680"/>
                    <a:pt x="32374" y="73708"/>
                  </a:cubicBezTo>
                  <a:cubicBezTo>
                    <a:pt x="34203" y="72765"/>
                    <a:pt x="35835" y="71777"/>
                    <a:pt x="37223" y="70774"/>
                  </a:cubicBezTo>
                  <a:cubicBezTo>
                    <a:pt x="38562" y="69809"/>
                    <a:pt x="39723" y="68791"/>
                    <a:pt x="40674" y="67746"/>
                  </a:cubicBezTo>
                  <a:cubicBezTo>
                    <a:pt x="42449" y="65808"/>
                    <a:pt x="43585" y="63726"/>
                    <a:pt x="44146" y="61388"/>
                  </a:cubicBezTo>
                  <a:cubicBezTo>
                    <a:pt x="44618" y="59415"/>
                    <a:pt x="44685" y="57278"/>
                    <a:pt x="44361" y="54653"/>
                  </a:cubicBezTo>
                  <a:cubicBezTo>
                    <a:pt x="44123" y="52726"/>
                    <a:pt x="43509" y="50913"/>
                    <a:pt x="42484" y="49114"/>
                  </a:cubicBezTo>
                  <a:cubicBezTo>
                    <a:pt x="41541" y="47466"/>
                    <a:pt x="40247" y="45826"/>
                    <a:pt x="38524" y="44091"/>
                  </a:cubicBezTo>
                  <a:cubicBezTo>
                    <a:pt x="35270" y="40822"/>
                    <a:pt x="30775" y="37522"/>
                    <a:pt x="25567" y="33706"/>
                  </a:cubicBezTo>
                  <a:cubicBezTo>
                    <a:pt x="23856" y="32454"/>
                    <a:pt x="22086" y="31156"/>
                    <a:pt x="20231" y="29765"/>
                  </a:cubicBezTo>
                  <a:cubicBezTo>
                    <a:pt x="5065" y="18407"/>
                    <a:pt x="1332" y="4111"/>
                    <a:pt x="552"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3801325" y="1879900"/>
              <a:ext cx="626200" cy="845450"/>
            </a:xfrm>
            <a:custGeom>
              <a:rect b="b" l="l" r="r" t="t"/>
              <a:pathLst>
                <a:path extrusionOk="0" h="33818" w="25048">
                  <a:moveTo>
                    <a:pt x="24527" y="0"/>
                  </a:moveTo>
                  <a:cubicBezTo>
                    <a:pt x="23747" y="4110"/>
                    <a:pt x="20013" y="18409"/>
                    <a:pt x="4843" y="29775"/>
                  </a:cubicBezTo>
                  <a:cubicBezTo>
                    <a:pt x="4153" y="30288"/>
                    <a:pt x="3448" y="30816"/>
                    <a:pt x="2769" y="31325"/>
                  </a:cubicBezTo>
                  <a:cubicBezTo>
                    <a:pt x="1861" y="32000"/>
                    <a:pt x="925" y="32701"/>
                    <a:pt x="1" y="33396"/>
                  </a:cubicBezTo>
                  <a:lnTo>
                    <a:pt x="318" y="33817"/>
                  </a:lnTo>
                  <a:cubicBezTo>
                    <a:pt x="1242" y="33124"/>
                    <a:pt x="2177" y="32423"/>
                    <a:pt x="3082" y="31748"/>
                  </a:cubicBezTo>
                  <a:cubicBezTo>
                    <a:pt x="3765" y="31238"/>
                    <a:pt x="4470" y="30710"/>
                    <a:pt x="5156" y="30197"/>
                  </a:cubicBezTo>
                  <a:cubicBezTo>
                    <a:pt x="8320" y="27830"/>
                    <a:pt x="11205" y="25163"/>
                    <a:pt x="13731" y="22278"/>
                  </a:cubicBezTo>
                  <a:cubicBezTo>
                    <a:pt x="15960" y="19733"/>
                    <a:pt x="17939" y="16984"/>
                    <a:pt x="19613" y="14110"/>
                  </a:cubicBezTo>
                  <a:cubicBezTo>
                    <a:pt x="21058" y="11630"/>
                    <a:pt x="22280" y="9058"/>
                    <a:pt x="23242" y="6463"/>
                  </a:cubicBezTo>
                  <a:cubicBezTo>
                    <a:pt x="24052" y="4272"/>
                    <a:pt x="24659" y="2131"/>
                    <a:pt x="25047" y="98"/>
                  </a:cubicBezTo>
                  <a:lnTo>
                    <a:pt x="24527" y="0"/>
                  </a:ln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2898325" y="238025"/>
              <a:ext cx="1822950" cy="1612275"/>
            </a:xfrm>
            <a:custGeom>
              <a:rect b="b" l="l" r="r" t="t"/>
              <a:pathLst>
                <a:path extrusionOk="0" h="64491" w="72918">
                  <a:moveTo>
                    <a:pt x="36460" y="0"/>
                  </a:moveTo>
                  <a:cubicBezTo>
                    <a:pt x="25537" y="0"/>
                    <a:pt x="15947" y="4080"/>
                    <a:pt x="9454" y="11494"/>
                  </a:cubicBezTo>
                  <a:cubicBezTo>
                    <a:pt x="2825" y="19058"/>
                    <a:pt x="0" y="29455"/>
                    <a:pt x="1501" y="40775"/>
                  </a:cubicBezTo>
                  <a:lnTo>
                    <a:pt x="4645" y="64491"/>
                  </a:lnTo>
                  <a:lnTo>
                    <a:pt x="9974" y="63782"/>
                  </a:lnTo>
                  <a:lnTo>
                    <a:pt x="6829" y="40067"/>
                  </a:lnTo>
                  <a:cubicBezTo>
                    <a:pt x="5536" y="30307"/>
                    <a:pt x="7903" y="21420"/>
                    <a:pt x="13496" y="15035"/>
                  </a:cubicBezTo>
                  <a:cubicBezTo>
                    <a:pt x="18953" y="8805"/>
                    <a:pt x="27109" y="5374"/>
                    <a:pt x="36460" y="5374"/>
                  </a:cubicBezTo>
                  <a:cubicBezTo>
                    <a:pt x="45813" y="5374"/>
                    <a:pt x="53965" y="8805"/>
                    <a:pt x="59425" y="15035"/>
                  </a:cubicBezTo>
                  <a:cubicBezTo>
                    <a:pt x="65018" y="21420"/>
                    <a:pt x="67385" y="30307"/>
                    <a:pt x="66088" y="40067"/>
                  </a:cubicBezTo>
                  <a:lnTo>
                    <a:pt x="62947" y="63782"/>
                  </a:lnTo>
                  <a:lnTo>
                    <a:pt x="68271" y="64491"/>
                  </a:lnTo>
                  <a:lnTo>
                    <a:pt x="71416" y="40772"/>
                  </a:lnTo>
                  <a:cubicBezTo>
                    <a:pt x="72918" y="29455"/>
                    <a:pt x="70097" y="19058"/>
                    <a:pt x="63468" y="11494"/>
                  </a:cubicBezTo>
                  <a:cubicBezTo>
                    <a:pt x="56974" y="4080"/>
                    <a:pt x="47381" y="0"/>
                    <a:pt x="36460"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931725" y="1134275"/>
              <a:ext cx="162750" cy="48875"/>
            </a:xfrm>
            <a:custGeom>
              <a:rect b="b" l="l" r="r" t="t"/>
              <a:pathLst>
                <a:path extrusionOk="0" h="1955" w="6510">
                  <a:moveTo>
                    <a:pt x="0" y="0"/>
                  </a:moveTo>
                  <a:lnTo>
                    <a:pt x="0" y="1954"/>
                  </a:lnTo>
                  <a:lnTo>
                    <a:pt x="6509" y="1954"/>
                  </a:lnTo>
                  <a:lnTo>
                    <a:pt x="6509"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990375" y="1466125"/>
              <a:ext cx="162725" cy="48950"/>
            </a:xfrm>
            <a:custGeom>
              <a:rect b="b" l="l" r="r" t="t"/>
              <a:pathLst>
                <a:path extrusionOk="0" h="1958" w="6509">
                  <a:moveTo>
                    <a:pt x="0" y="0"/>
                  </a:moveTo>
                  <a:lnTo>
                    <a:pt x="0" y="1958"/>
                  </a:lnTo>
                  <a:lnTo>
                    <a:pt x="6508" y="1958"/>
                  </a:lnTo>
                  <a:lnTo>
                    <a:pt x="6508"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3516175" y="1040475"/>
              <a:ext cx="162825" cy="48850"/>
            </a:xfrm>
            <a:custGeom>
              <a:rect b="b" l="l" r="r" t="t"/>
              <a:pathLst>
                <a:path extrusionOk="0" h="1954" w="6513">
                  <a:moveTo>
                    <a:pt x="0" y="1"/>
                  </a:moveTo>
                  <a:lnTo>
                    <a:pt x="0" y="1954"/>
                  </a:lnTo>
                  <a:lnTo>
                    <a:pt x="6513" y="1954"/>
                  </a:lnTo>
                  <a:lnTo>
                    <a:pt x="6513" y="1"/>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3457550" y="1372300"/>
              <a:ext cx="162800" cy="48975"/>
            </a:xfrm>
            <a:custGeom>
              <a:rect b="b" l="l" r="r" t="t"/>
              <a:pathLst>
                <a:path extrusionOk="0" h="1959" w="6512">
                  <a:moveTo>
                    <a:pt x="0" y="1"/>
                  </a:moveTo>
                  <a:lnTo>
                    <a:pt x="0" y="1958"/>
                  </a:lnTo>
                  <a:lnTo>
                    <a:pt x="6512" y="1958"/>
                  </a:lnTo>
                  <a:lnTo>
                    <a:pt x="6512" y="1"/>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4049000" y="1056775"/>
              <a:ext cx="123525" cy="203850"/>
            </a:xfrm>
            <a:custGeom>
              <a:rect b="b" l="l" r="r" t="t"/>
              <a:pathLst>
                <a:path extrusionOk="0" h="8154" w="4941">
                  <a:moveTo>
                    <a:pt x="4316" y="0"/>
                  </a:moveTo>
                  <a:cubicBezTo>
                    <a:pt x="3876" y="0"/>
                    <a:pt x="3241" y="1233"/>
                    <a:pt x="2527" y="2000"/>
                  </a:cubicBezTo>
                  <a:cubicBezTo>
                    <a:pt x="2033" y="2531"/>
                    <a:pt x="830" y="2829"/>
                    <a:pt x="283" y="2942"/>
                  </a:cubicBezTo>
                  <a:cubicBezTo>
                    <a:pt x="117" y="2976"/>
                    <a:pt x="0" y="3119"/>
                    <a:pt x="0" y="3286"/>
                  </a:cubicBezTo>
                  <a:lnTo>
                    <a:pt x="0" y="4078"/>
                  </a:lnTo>
                  <a:lnTo>
                    <a:pt x="0" y="4869"/>
                  </a:lnTo>
                  <a:cubicBezTo>
                    <a:pt x="0" y="5035"/>
                    <a:pt x="117" y="5178"/>
                    <a:pt x="283" y="5212"/>
                  </a:cubicBezTo>
                  <a:cubicBezTo>
                    <a:pt x="830" y="5326"/>
                    <a:pt x="2033" y="5623"/>
                    <a:pt x="2527" y="6155"/>
                  </a:cubicBezTo>
                  <a:cubicBezTo>
                    <a:pt x="3241" y="6921"/>
                    <a:pt x="3877" y="8154"/>
                    <a:pt x="4316" y="8154"/>
                  </a:cubicBezTo>
                  <a:cubicBezTo>
                    <a:pt x="4705" y="8154"/>
                    <a:pt x="4941" y="7188"/>
                    <a:pt x="4941" y="4078"/>
                  </a:cubicBezTo>
                  <a:cubicBezTo>
                    <a:pt x="4941" y="967"/>
                    <a:pt x="4705" y="0"/>
                    <a:pt x="4316"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4107625" y="1388675"/>
              <a:ext cx="123525" cy="203850"/>
            </a:xfrm>
            <a:custGeom>
              <a:rect b="b" l="l" r="r" t="t"/>
              <a:pathLst>
                <a:path extrusionOk="0" h="8154" w="4941">
                  <a:moveTo>
                    <a:pt x="4316" y="0"/>
                  </a:moveTo>
                  <a:cubicBezTo>
                    <a:pt x="3877" y="0"/>
                    <a:pt x="3243" y="1231"/>
                    <a:pt x="2531" y="1997"/>
                  </a:cubicBezTo>
                  <a:cubicBezTo>
                    <a:pt x="2034" y="2533"/>
                    <a:pt x="831" y="2830"/>
                    <a:pt x="283" y="2940"/>
                  </a:cubicBezTo>
                  <a:cubicBezTo>
                    <a:pt x="118" y="2974"/>
                    <a:pt x="1" y="3117"/>
                    <a:pt x="1" y="3286"/>
                  </a:cubicBezTo>
                  <a:lnTo>
                    <a:pt x="1" y="4078"/>
                  </a:lnTo>
                  <a:lnTo>
                    <a:pt x="1" y="4870"/>
                  </a:lnTo>
                  <a:cubicBezTo>
                    <a:pt x="1" y="5037"/>
                    <a:pt x="118" y="5180"/>
                    <a:pt x="283" y="5214"/>
                  </a:cubicBezTo>
                  <a:cubicBezTo>
                    <a:pt x="831" y="5327"/>
                    <a:pt x="2034" y="5621"/>
                    <a:pt x="2531" y="6156"/>
                  </a:cubicBezTo>
                  <a:cubicBezTo>
                    <a:pt x="3243" y="6922"/>
                    <a:pt x="3878" y="8154"/>
                    <a:pt x="4316" y="8154"/>
                  </a:cubicBezTo>
                  <a:cubicBezTo>
                    <a:pt x="4705" y="8154"/>
                    <a:pt x="4940" y="7188"/>
                    <a:pt x="4940" y="4078"/>
                  </a:cubicBezTo>
                  <a:cubicBezTo>
                    <a:pt x="4940" y="966"/>
                    <a:pt x="4705" y="0"/>
                    <a:pt x="4316"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3438100" y="962975"/>
              <a:ext cx="123550" cy="203825"/>
            </a:xfrm>
            <a:custGeom>
              <a:rect b="b" l="l" r="r" t="t"/>
              <a:pathLst>
                <a:path extrusionOk="0" h="8153" w="4942">
                  <a:moveTo>
                    <a:pt x="627" y="0"/>
                  </a:moveTo>
                  <a:cubicBezTo>
                    <a:pt x="237" y="0"/>
                    <a:pt x="1" y="966"/>
                    <a:pt x="1" y="4077"/>
                  </a:cubicBezTo>
                  <a:cubicBezTo>
                    <a:pt x="1" y="7187"/>
                    <a:pt x="237" y="8152"/>
                    <a:pt x="627" y="8152"/>
                  </a:cubicBezTo>
                  <a:cubicBezTo>
                    <a:pt x="1067" y="8152"/>
                    <a:pt x="1703" y="6921"/>
                    <a:pt x="2414" y="6155"/>
                  </a:cubicBezTo>
                  <a:cubicBezTo>
                    <a:pt x="2909" y="5623"/>
                    <a:pt x="4111" y="5325"/>
                    <a:pt x="4662" y="5212"/>
                  </a:cubicBezTo>
                  <a:cubicBezTo>
                    <a:pt x="4824" y="5178"/>
                    <a:pt x="4941" y="5035"/>
                    <a:pt x="4941" y="4869"/>
                  </a:cubicBezTo>
                  <a:lnTo>
                    <a:pt x="4941" y="4077"/>
                  </a:lnTo>
                  <a:lnTo>
                    <a:pt x="4941" y="3285"/>
                  </a:lnTo>
                  <a:cubicBezTo>
                    <a:pt x="4941" y="3119"/>
                    <a:pt x="4824" y="2976"/>
                    <a:pt x="4662" y="2942"/>
                  </a:cubicBezTo>
                  <a:cubicBezTo>
                    <a:pt x="4111" y="2829"/>
                    <a:pt x="2909" y="2531"/>
                    <a:pt x="2414" y="1999"/>
                  </a:cubicBezTo>
                  <a:cubicBezTo>
                    <a:pt x="1703" y="1233"/>
                    <a:pt x="1067" y="0"/>
                    <a:pt x="627"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3379475" y="1294875"/>
              <a:ext cx="123525" cy="203850"/>
            </a:xfrm>
            <a:custGeom>
              <a:rect b="b" l="l" r="r" t="t"/>
              <a:pathLst>
                <a:path extrusionOk="0" h="8154" w="4941">
                  <a:moveTo>
                    <a:pt x="627" y="0"/>
                  </a:moveTo>
                  <a:cubicBezTo>
                    <a:pt x="237" y="0"/>
                    <a:pt x="1" y="967"/>
                    <a:pt x="1" y="4079"/>
                  </a:cubicBezTo>
                  <a:cubicBezTo>
                    <a:pt x="1" y="7188"/>
                    <a:pt x="237" y="8154"/>
                    <a:pt x="626" y="8154"/>
                  </a:cubicBezTo>
                  <a:cubicBezTo>
                    <a:pt x="1066" y="8154"/>
                    <a:pt x="1702" y="6922"/>
                    <a:pt x="2414" y="6156"/>
                  </a:cubicBezTo>
                  <a:cubicBezTo>
                    <a:pt x="2908" y="5621"/>
                    <a:pt x="4111" y="5327"/>
                    <a:pt x="4662" y="5214"/>
                  </a:cubicBezTo>
                  <a:cubicBezTo>
                    <a:pt x="4824" y="5179"/>
                    <a:pt x="4940" y="5036"/>
                    <a:pt x="4940" y="4871"/>
                  </a:cubicBezTo>
                  <a:lnTo>
                    <a:pt x="4940" y="4079"/>
                  </a:lnTo>
                  <a:lnTo>
                    <a:pt x="4940" y="3287"/>
                  </a:lnTo>
                  <a:cubicBezTo>
                    <a:pt x="4940" y="3117"/>
                    <a:pt x="4824" y="2974"/>
                    <a:pt x="4662" y="2940"/>
                  </a:cubicBezTo>
                  <a:cubicBezTo>
                    <a:pt x="4111" y="2830"/>
                    <a:pt x="2908" y="2532"/>
                    <a:pt x="2414" y="1997"/>
                  </a:cubicBezTo>
                  <a:cubicBezTo>
                    <a:pt x="1702" y="1232"/>
                    <a:pt x="1067" y="0"/>
                    <a:pt x="627"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3499850" y="1616950"/>
              <a:ext cx="610900" cy="3859675"/>
            </a:xfrm>
            <a:custGeom>
              <a:rect b="b" l="l" r="r" t="t"/>
              <a:pathLst>
                <a:path extrusionOk="0" h="154387" w="24436">
                  <a:moveTo>
                    <a:pt x="5820" y="1"/>
                  </a:moveTo>
                  <a:lnTo>
                    <a:pt x="1" y="154386"/>
                  </a:lnTo>
                  <a:lnTo>
                    <a:pt x="24436" y="154386"/>
                  </a:lnTo>
                  <a:lnTo>
                    <a:pt x="18618" y="1"/>
                  </a:ln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3547000" y="4203550"/>
              <a:ext cx="516725" cy="23375"/>
            </a:xfrm>
            <a:custGeom>
              <a:rect b="b" l="l" r="r" t="t"/>
              <a:pathLst>
                <a:path extrusionOk="0" h="935" w="20669">
                  <a:moveTo>
                    <a:pt x="34" y="0"/>
                  </a:moveTo>
                  <a:lnTo>
                    <a:pt x="1" y="935"/>
                  </a:lnTo>
                  <a:lnTo>
                    <a:pt x="20668" y="935"/>
                  </a:lnTo>
                  <a:lnTo>
                    <a:pt x="20631"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3519075" y="4943850"/>
              <a:ext cx="572450" cy="23425"/>
            </a:xfrm>
            <a:custGeom>
              <a:rect b="b" l="l" r="r" t="t"/>
              <a:pathLst>
                <a:path extrusionOk="0" h="937" w="22898">
                  <a:moveTo>
                    <a:pt x="35" y="0"/>
                  </a:moveTo>
                  <a:lnTo>
                    <a:pt x="1" y="936"/>
                  </a:lnTo>
                  <a:lnTo>
                    <a:pt x="22898" y="936"/>
                  </a:lnTo>
                  <a:lnTo>
                    <a:pt x="22864"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3560950" y="3833325"/>
              <a:ext cx="488825" cy="23500"/>
            </a:xfrm>
            <a:custGeom>
              <a:rect b="b" l="l" r="r" t="t"/>
              <a:pathLst>
                <a:path extrusionOk="0" h="940" w="19553">
                  <a:moveTo>
                    <a:pt x="34" y="0"/>
                  </a:moveTo>
                  <a:lnTo>
                    <a:pt x="0" y="940"/>
                  </a:lnTo>
                  <a:lnTo>
                    <a:pt x="19553" y="940"/>
                  </a:lnTo>
                  <a:lnTo>
                    <a:pt x="19515"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3533050" y="4573650"/>
              <a:ext cx="544625" cy="23475"/>
            </a:xfrm>
            <a:custGeom>
              <a:rect b="b" l="l" r="r" t="t"/>
              <a:pathLst>
                <a:path extrusionOk="0" h="939" w="21785">
                  <a:moveTo>
                    <a:pt x="35" y="0"/>
                  </a:moveTo>
                  <a:lnTo>
                    <a:pt x="0" y="939"/>
                  </a:lnTo>
                  <a:lnTo>
                    <a:pt x="21785" y="939"/>
                  </a:lnTo>
                  <a:lnTo>
                    <a:pt x="21747"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3616675" y="2352775"/>
              <a:ext cx="377300" cy="23400"/>
            </a:xfrm>
            <a:custGeom>
              <a:rect b="b" l="l" r="r" t="t"/>
              <a:pathLst>
                <a:path extrusionOk="0" h="936" w="15092">
                  <a:moveTo>
                    <a:pt x="38" y="0"/>
                  </a:moveTo>
                  <a:lnTo>
                    <a:pt x="0" y="935"/>
                  </a:lnTo>
                  <a:lnTo>
                    <a:pt x="15091" y="935"/>
                  </a:lnTo>
                  <a:lnTo>
                    <a:pt x="15053"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3630625" y="1982550"/>
              <a:ext cx="349375" cy="23500"/>
            </a:xfrm>
            <a:custGeom>
              <a:rect b="b" l="l" r="r" t="t"/>
              <a:pathLst>
                <a:path extrusionOk="0" h="940" w="13975">
                  <a:moveTo>
                    <a:pt x="38" y="0"/>
                  </a:moveTo>
                  <a:lnTo>
                    <a:pt x="1" y="940"/>
                  </a:lnTo>
                  <a:lnTo>
                    <a:pt x="13975" y="940"/>
                  </a:lnTo>
                  <a:lnTo>
                    <a:pt x="13938" y="0"/>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3602800" y="2722875"/>
              <a:ext cx="405125" cy="23500"/>
            </a:xfrm>
            <a:custGeom>
              <a:rect b="b" l="l" r="r" t="t"/>
              <a:pathLst>
                <a:path extrusionOk="0" h="940" w="16205">
                  <a:moveTo>
                    <a:pt x="35" y="1"/>
                  </a:moveTo>
                  <a:lnTo>
                    <a:pt x="0" y="939"/>
                  </a:lnTo>
                  <a:lnTo>
                    <a:pt x="16205" y="939"/>
                  </a:lnTo>
                  <a:lnTo>
                    <a:pt x="16167" y="1"/>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574900" y="3463200"/>
              <a:ext cx="460925" cy="23500"/>
            </a:xfrm>
            <a:custGeom>
              <a:rect b="b" l="l" r="r" t="t"/>
              <a:pathLst>
                <a:path extrusionOk="0" h="940" w="18437">
                  <a:moveTo>
                    <a:pt x="35" y="1"/>
                  </a:moveTo>
                  <a:lnTo>
                    <a:pt x="0" y="939"/>
                  </a:lnTo>
                  <a:lnTo>
                    <a:pt x="18436" y="939"/>
                  </a:lnTo>
                  <a:lnTo>
                    <a:pt x="18398" y="1"/>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3588850" y="3093075"/>
              <a:ext cx="433025" cy="23425"/>
            </a:xfrm>
            <a:custGeom>
              <a:rect b="b" l="l" r="r" t="t"/>
              <a:pathLst>
                <a:path extrusionOk="0" h="937" w="17321">
                  <a:moveTo>
                    <a:pt x="34" y="1"/>
                  </a:moveTo>
                  <a:lnTo>
                    <a:pt x="1" y="936"/>
                  </a:lnTo>
                  <a:lnTo>
                    <a:pt x="17320" y="936"/>
                  </a:lnTo>
                  <a:lnTo>
                    <a:pt x="17283" y="1"/>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522675" y="739525"/>
              <a:ext cx="565275" cy="1007350"/>
            </a:xfrm>
            <a:custGeom>
              <a:rect b="b" l="l" r="r" t="t"/>
              <a:pathLst>
                <a:path extrusionOk="0" h="40294" w="22611">
                  <a:moveTo>
                    <a:pt x="3711" y="1"/>
                  </a:moveTo>
                  <a:cubicBezTo>
                    <a:pt x="3214" y="1"/>
                    <a:pt x="2846" y="79"/>
                    <a:pt x="2648" y="251"/>
                  </a:cubicBezTo>
                  <a:cubicBezTo>
                    <a:pt x="1822" y="970"/>
                    <a:pt x="2874" y="5636"/>
                    <a:pt x="3511" y="8516"/>
                  </a:cubicBezTo>
                  <a:cubicBezTo>
                    <a:pt x="4291" y="12076"/>
                    <a:pt x="4216" y="15745"/>
                    <a:pt x="3327" y="19283"/>
                  </a:cubicBezTo>
                  <a:cubicBezTo>
                    <a:pt x="1377" y="27021"/>
                    <a:pt x="1" y="33873"/>
                    <a:pt x="1" y="33873"/>
                  </a:cubicBezTo>
                  <a:cubicBezTo>
                    <a:pt x="2119" y="34853"/>
                    <a:pt x="3405" y="36327"/>
                    <a:pt x="4171" y="37613"/>
                  </a:cubicBezTo>
                  <a:cubicBezTo>
                    <a:pt x="5174" y="39295"/>
                    <a:pt x="7018" y="40294"/>
                    <a:pt x="8975" y="40294"/>
                  </a:cubicBezTo>
                  <a:lnTo>
                    <a:pt x="13636" y="40294"/>
                  </a:lnTo>
                  <a:cubicBezTo>
                    <a:pt x="15593" y="40294"/>
                    <a:pt x="17437" y="39295"/>
                    <a:pt x="18440" y="37613"/>
                  </a:cubicBezTo>
                  <a:cubicBezTo>
                    <a:pt x="19206" y="36327"/>
                    <a:pt x="20491" y="34853"/>
                    <a:pt x="22611" y="33873"/>
                  </a:cubicBezTo>
                  <a:cubicBezTo>
                    <a:pt x="22611" y="33873"/>
                    <a:pt x="21230" y="26983"/>
                    <a:pt x="19269" y="19215"/>
                  </a:cubicBezTo>
                  <a:cubicBezTo>
                    <a:pt x="18369" y="15640"/>
                    <a:pt x="18169" y="11940"/>
                    <a:pt x="18749" y="8309"/>
                  </a:cubicBezTo>
                  <a:cubicBezTo>
                    <a:pt x="18930" y="7182"/>
                    <a:pt x="19074" y="6661"/>
                    <a:pt x="18930" y="6325"/>
                  </a:cubicBezTo>
                  <a:cubicBezTo>
                    <a:pt x="18041" y="4247"/>
                    <a:pt x="7377" y="1"/>
                    <a:pt x="3711"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3522675" y="739575"/>
              <a:ext cx="264175" cy="1007300"/>
            </a:xfrm>
            <a:custGeom>
              <a:rect b="b" l="l" r="r" t="t"/>
              <a:pathLst>
                <a:path extrusionOk="0" h="40292" w="10567">
                  <a:moveTo>
                    <a:pt x="3711" y="0"/>
                  </a:moveTo>
                  <a:cubicBezTo>
                    <a:pt x="3214" y="0"/>
                    <a:pt x="2845" y="78"/>
                    <a:pt x="2648" y="249"/>
                  </a:cubicBezTo>
                  <a:cubicBezTo>
                    <a:pt x="1822" y="968"/>
                    <a:pt x="2874" y="5634"/>
                    <a:pt x="3511" y="8514"/>
                  </a:cubicBezTo>
                  <a:cubicBezTo>
                    <a:pt x="4291" y="12074"/>
                    <a:pt x="4216" y="15743"/>
                    <a:pt x="3327" y="19281"/>
                  </a:cubicBezTo>
                  <a:cubicBezTo>
                    <a:pt x="1377" y="27019"/>
                    <a:pt x="1" y="33871"/>
                    <a:pt x="1" y="33871"/>
                  </a:cubicBezTo>
                  <a:cubicBezTo>
                    <a:pt x="2119" y="34851"/>
                    <a:pt x="3405" y="36325"/>
                    <a:pt x="4171" y="37611"/>
                  </a:cubicBezTo>
                  <a:cubicBezTo>
                    <a:pt x="5174" y="39293"/>
                    <a:pt x="7018" y="40292"/>
                    <a:pt x="8975" y="40292"/>
                  </a:cubicBezTo>
                  <a:lnTo>
                    <a:pt x="10567" y="40292"/>
                  </a:lnTo>
                  <a:cubicBezTo>
                    <a:pt x="8609" y="40292"/>
                    <a:pt x="6762" y="39293"/>
                    <a:pt x="5762" y="37611"/>
                  </a:cubicBezTo>
                  <a:cubicBezTo>
                    <a:pt x="4993" y="36325"/>
                    <a:pt x="3711" y="34851"/>
                    <a:pt x="1592" y="33871"/>
                  </a:cubicBezTo>
                  <a:cubicBezTo>
                    <a:pt x="1592" y="33871"/>
                    <a:pt x="2965" y="27019"/>
                    <a:pt x="4914" y="19281"/>
                  </a:cubicBezTo>
                  <a:cubicBezTo>
                    <a:pt x="5804" y="15743"/>
                    <a:pt x="5883" y="12074"/>
                    <a:pt x="5099" y="8514"/>
                  </a:cubicBezTo>
                  <a:cubicBezTo>
                    <a:pt x="4465" y="5634"/>
                    <a:pt x="3409" y="968"/>
                    <a:pt x="4235" y="249"/>
                  </a:cubicBezTo>
                  <a:cubicBezTo>
                    <a:pt x="4329" y="166"/>
                    <a:pt x="4465" y="109"/>
                    <a:pt x="4635" y="68"/>
                  </a:cubicBezTo>
                  <a:cubicBezTo>
                    <a:pt x="4294" y="24"/>
                    <a:pt x="3983" y="0"/>
                    <a:pt x="3711"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3581875" y="1401550"/>
              <a:ext cx="93350" cy="4075075"/>
            </a:xfrm>
            <a:custGeom>
              <a:rect b="b" l="l" r="r" t="t"/>
              <a:pathLst>
                <a:path extrusionOk="0" h="163003" w="3734">
                  <a:moveTo>
                    <a:pt x="3733" y="0"/>
                  </a:moveTo>
                  <a:lnTo>
                    <a:pt x="0" y="163002"/>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3580725" y="1401450"/>
              <a:ext cx="95625" cy="4075175"/>
            </a:xfrm>
            <a:custGeom>
              <a:rect b="b" l="l" r="r" t="t"/>
              <a:pathLst>
                <a:path extrusionOk="0" h="163007" w="3825">
                  <a:moveTo>
                    <a:pt x="3734" y="1"/>
                  </a:moveTo>
                  <a:lnTo>
                    <a:pt x="1" y="163003"/>
                  </a:lnTo>
                  <a:lnTo>
                    <a:pt x="91" y="163006"/>
                  </a:lnTo>
                  <a:lnTo>
                    <a:pt x="3825" y="4"/>
                  </a:lnTo>
                  <a:lnTo>
                    <a:pt x="3734" y="1"/>
                  </a:lnTo>
                  <a:close/>
                </a:path>
              </a:pathLst>
            </a:custGeom>
            <a:gradFill>
              <a:gsLst>
                <a:gs pos="0">
                  <a:schemeClr val="lt2"/>
                </a:gs>
                <a:gs pos="100000">
                  <a:srgbClr val="20124D"/>
                </a:gs>
              </a:gsLst>
              <a:lin ang="5400012"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3730825" y="1064900"/>
              <a:ext cx="33775" cy="4411725"/>
            </a:xfrm>
            <a:custGeom>
              <a:rect b="b" l="l" r="r" t="t"/>
              <a:pathLst>
                <a:path extrusionOk="0" h="176469" w="1351">
                  <a:moveTo>
                    <a:pt x="1350" y="0"/>
                  </a:moveTo>
                  <a:lnTo>
                    <a:pt x="1" y="176468"/>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3729700" y="1064900"/>
              <a:ext cx="36025" cy="4411725"/>
            </a:xfrm>
            <a:custGeom>
              <a:rect b="b" l="l" r="r" t="t"/>
              <a:pathLst>
                <a:path extrusionOk="0" h="176469" w="1441">
                  <a:moveTo>
                    <a:pt x="1350" y="0"/>
                  </a:moveTo>
                  <a:lnTo>
                    <a:pt x="1" y="176468"/>
                  </a:lnTo>
                  <a:lnTo>
                    <a:pt x="91" y="176468"/>
                  </a:lnTo>
                  <a:lnTo>
                    <a:pt x="1440" y="0"/>
                  </a:lnTo>
                  <a:close/>
                </a:path>
              </a:pathLst>
            </a:custGeom>
            <a:gradFill>
              <a:gsLst>
                <a:gs pos="0">
                  <a:schemeClr val="lt2"/>
                </a:gs>
                <a:gs pos="100000">
                  <a:srgbClr val="20124D"/>
                </a:gs>
              </a:gsLst>
              <a:lin ang="5400012"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3846800" y="1158700"/>
              <a:ext cx="33000" cy="4317925"/>
            </a:xfrm>
            <a:custGeom>
              <a:rect b="b" l="l" r="r" t="t"/>
              <a:pathLst>
                <a:path extrusionOk="0" h="172717" w="1320">
                  <a:moveTo>
                    <a:pt x="0" y="1"/>
                  </a:moveTo>
                  <a:lnTo>
                    <a:pt x="1320" y="172716"/>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845650" y="1158700"/>
              <a:ext cx="35275" cy="4317925"/>
            </a:xfrm>
            <a:custGeom>
              <a:rect b="b" l="l" r="r" t="t"/>
              <a:pathLst>
                <a:path extrusionOk="0" h="172717" w="1411">
                  <a:moveTo>
                    <a:pt x="1" y="1"/>
                  </a:moveTo>
                  <a:lnTo>
                    <a:pt x="1320" y="172716"/>
                  </a:lnTo>
                  <a:lnTo>
                    <a:pt x="1411" y="172716"/>
                  </a:lnTo>
                  <a:lnTo>
                    <a:pt x="91" y="1"/>
                  </a:lnTo>
                  <a:close/>
                </a:path>
              </a:pathLst>
            </a:custGeom>
            <a:gradFill>
              <a:gsLst>
                <a:gs pos="0">
                  <a:schemeClr val="lt2"/>
                </a:gs>
                <a:gs pos="100000">
                  <a:srgbClr val="20124D"/>
                </a:gs>
              </a:gsLst>
              <a:lin ang="5400012"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937475" y="1490625"/>
              <a:ext cx="91375" cy="3986000"/>
            </a:xfrm>
            <a:custGeom>
              <a:rect b="b" l="l" r="r" t="t"/>
              <a:pathLst>
                <a:path extrusionOk="0" h="159440" w="3655">
                  <a:moveTo>
                    <a:pt x="0" y="0"/>
                  </a:moveTo>
                  <a:lnTo>
                    <a:pt x="3655" y="159439"/>
                  </a:ln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936350" y="1490525"/>
              <a:ext cx="93625" cy="3986100"/>
            </a:xfrm>
            <a:custGeom>
              <a:rect b="b" l="l" r="r" t="t"/>
              <a:pathLst>
                <a:path extrusionOk="0" h="159444" w="3745">
                  <a:moveTo>
                    <a:pt x="91" y="1"/>
                  </a:moveTo>
                  <a:lnTo>
                    <a:pt x="0" y="4"/>
                  </a:lnTo>
                  <a:lnTo>
                    <a:pt x="3654" y="159443"/>
                  </a:lnTo>
                  <a:lnTo>
                    <a:pt x="3745" y="159440"/>
                  </a:lnTo>
                  <a:lnTo>
                    <a:pt x="91" y="1"/>
                  </a:lnTo>
                  <a:close/>
                </a:path>
              </a:pathLst>
            </a:custGeom>
            <a:gradFill>
              <a:gsLst>
                <a:gs pos="0">
                  <a:schemeClr val="lt2"/>
                </a:gs>
                <a:gs pos="100000">
                  <a:srgbClr val="20124D"/>
                </a:gs>
              </a:gsLst>
              <a:lin ang="5400012"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3721500" y="1020675"/>
              <a:ext cx="88350" cy="88450"/>
            </a:xfrm>
            <a:custGeom>
              <a:rect b="b" l="l" r="r" t="t"/>
              <a:pathLst>
                <a:path extrusionOk="0" h="3538" w="3534">
                  <a:moveTo>
                    <a:pt x="1765" y="1"/>
                  </a:moveTo>
                  <a:cubicBezTo>
                    <a:pt x="788" y="1"/>
                    <a:pt x="0" y="793"/>
                    <a:pt x="0" y="1769"/>
                  </a:cubicBezTo>
                  <a:cubicBezTo>
                    <a:pt x="0" y="2746"/>
                    <a:pt x="788" y="3538"/>
                    <a:pt x="1765" y="3538"/>
                  </a:cubicBezTo>
                  <a:cubicBezTo>
                    <a:pt x="2741" y="3538"/>
                    <a:pt x="3533" y="2746"/>
                    <a:pt x="3533" y="1769"/>
                  </a:cubicBezTo>
                  <a:cubicBezTo>
                    <a:pt x="3533" y="793"/>
                    <a:pt x="2741" y="1"/>
                    <a:pt x="1765" y="1"/>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3625525" y="1352600"/>
              <a:ext cx="88375" cy="88375"/>
            </a:xfrm>
            <a:custGeom>
              <a:rect b="b" l="l" r="r" t="t"/>
              <a:pathLst>
                <a:path extrusionOk="0" h="3535" w="3535">
                  <a:moveTo>
                    <a:pt x="1769" y="1"/>
                  </a:moveTo>
                  <a:cubicBezTo>
                    <a:pt x="793" y="1"/>
                    <a:pt x="1" y="793"/>
                    <a:pt x="1" y="1770"/>
                  </a:cubicBezTo>
                  <a:cubicBezTo>
                    <a:pt x="1" y="2746"/>
                    <a:pt x="793" y="3535"/>
                    <a:pt x="1769" y="3535"/>
                  </a:cubicBezTo>
                  <a:cubicBezTo>
                    <a:pt x="2746" y="3535"/>
                    <a:pt x="3534" y="2746"/>
                    <a:pt x="3534" y="1770"/>
                  </a:cubicBezTo>
                  <a:cubicBezTo>
                    <a:pt x="3534" y="793"/>
                    <a:pt x="2746" y="1"/>
                    <a:pt x="1769" y="1"/>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800875" y="1114475"/>
              <a:ext cx="88350" cy="88475"/>
            </a:xfrm>
            <a:custGeom>
              <a:rect b="b" l="l" r="r" t="t"/>
              <a:pathLst>
                <a:path extrusionOk="0" h="3539" w="3534">
                  <a:moveTo>
                    <a:pt x="1769" y="0"/>
                  </a:moveTo>
                  <a:cubicBezTo>
                    <a:pt x="793" y="0"/>
                    <a:pt x="1" y="792"/>
                    <a:pt x="1" y="1770"/>
                  </a:cubicBezTo>
                  <a:cubicBezTo>
                    <a:pt x="1" y="2746"/>
                    <a:pt x="793" y="3538"/>
                    <a:pt x="1769" y="3538"/>
                  </a:cubicBezTo>
                  <a:cubicBezTo>
                    <a:pt x="2742" y="3538"/>
                    <a:pt x="3534" y="2746"/>
                    <a:pt x="3534" y="1770"/>
                  </a:cubicBezTo>
                  <a:cubicBezTo>
                    <a:pt x="3534" y="792"/>
                    <a:pt x="2742" y="0"/>
                    <a:pt x="1769"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894475" y="1446400"/>
              <a:ext cx="88350" cy="88375"/>
            </a:xfrm>
            <a:custGeom>
              <a:rect b="b" l="l" r="r" t="t"/>
              <a:pathLst>
                <a:path extrusionOk="0" h="3535" w="3534">
                  <a:moveTo>
                    <a:pt x="1766" y="1"/>
                  </a:moveTo>
                  <a:cubicBezTo>
                    <a:pt x="789" y="1"/>
                    <a:pt x="1" y="793"/>
                    <a:pt x="1" y="1769"/>
                  </a:cubicBezTo>
                  <a:cubicBezTo>
                    <a:pt x="1" y="2747"/>
                    <a:pt x="789" y="3534"/>
                    <a:pt x="1766" y="3534"/>
                  </a:cubicBezTo>
                  <a:cubicBezTo>
                    <a:pt x="2742" y="3534"/>
                    <a:pt x="3534" y="2747"/>
                    <a:pt x="3534" y="1769"/>
                  </a:cubicBezTo>
                  <a:cubicBezTo>
                    <a:pt x="3534" y="793"/>
                    <a:pt x="2742" y="1"/>
                    <a:pt x="1766" y="1"/>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3066475" y="1186200"/>
              <a:ext cx="231775" cy="765300"/>
            </a:xfrm>
            <a:custGeom>
              <a:rect b="b" l="l" r="r" t="t"/>
              <a:pathLst>
                <a:path extrusionOk="0" h="30612" w="9271">
                  <a:moveTo>
                    <a:pt x="1990" y="0"/>
                  </a:moveTo>
                  <a:cubicBezTo>
                    <a:pt x="1822" y="0"/>
                    <a:pt x="1651" y="9"/>
                    <a:pt x="1480" y="27"/>
                  </a:cubicBezTo>
                  <a:cubicBezTo>
                    <a:pt x="620" y="122"/>
                    <a:pt x="1" y="892"/>
                    <a:pt x="91" y="1747"/>
                  </a:cubicBezTo>
                  <a:lnTo>
                    <a:pt x="3018" y="29214"/>
                  </a:lnTo>
                  <a:cubicBezTo>
                    <a:pt x="3103" y="30015"/>
                    <a:pt x="3781" y="30611"/>
                    <a:pt x="4572" y="30611"/>
                  </a:cubicBezTo>
                  <a:cubicBezTo>
                    <a:pt x="4627" y="30611"/>
                    <a:pt x="4682" y="30609"/>
                    <a:pt x="4738" y="30603"/>
                  </a:cubicBezTo>
                  <a:cubicBezTo>
                    <a:pt x="7366" y="30319"/>
                    <a:pt x="9270" y="27963"/>
                    <a:pt x="8987" y="25335"/>
                  </a:cubicBezTo>
                  <a:lnTo>
                    <a:pt x="6743" y="4281"/>
                  </a:lnTo>
                  <a:cubicBezTo>
                    <a:pt x="6483" y="1824"/>
                    <a:pt x="4407" y="0"/>
                    <a:pt x="1990"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2863800" y="1208000"/>
              <a:ext cx="280500" cy="731675"/>
            </a:xfrm>
            <a:custGeom>
              <a:rect b="b" l="l" r="r" t="t"/>
              <a:pathLst>
                <a:path extrusionOk="0" h="29267" w="11220">
                  <a:moveTo>
                    <a:pt x="8104" y="1"/>
                  </a:moveTo>
                  <a:cubicBezTo>
                    <a:pt x="3406" y="502"/>
                    <a:pt x="1" y="4718"/>
                    <a:pt x="502" y="9420"/>
                  </a:cubicBezTo>
                  <a:lnTo>
                    <a:pt x="1799" y="21612"/>
                  </a:lnTo>
                  <a:cubicBezTo>
                    <a:pt x="2268" y="26006"/>
                    <a:pt x="5980" y="29266"/>
                    <a:pt x="10301" y="29266"/>
                  </a:cubicBezTo>
                  <a:cubicBezTo>
                    <a:pt x="10604" y="29266"/>
                    <a:pt x="10911" y="29250"/>
                    <a:pt x="11219" y="29218"/>
                  </a:cubicBezTo>
                  <a:lnTo>
                    <a:pt x="8104" y="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4321450" y="1186200"/>
              <a:ext cx="231750" cy="765300"/>
            </a:xfrm>
            <a:custGeom>
              <a:rect b="b" l="l" r="r" t="t"/>
              <a:pathLst>
                <a:path extrusionOk="0" h="30612" w="9270">
                  <a:moveTo>
                    <a:pt x="7280" y="0"/>
                  </a:moveTo>
                  <a:cubicBezTo>
                    <a:pt x="4864" y="0"/>
                    <a:pt x="2787" y="1824"/>
                    <a:pt x="2523" y="4281"/>
                  </a:cubicBezTo>
                  <a:lnTo>
                    <a:pt x="279" y="25335"/>
                  </a:lnTo>
                  <a:cubicBezTo>
                    <a:pt x="0" y="27963"/>
                    <a:pt x="1904" y="30319"/>
                    <a:pt x="4533" y="30603"/>
                  </a:cubicBezTo>
                  <a:cubicBezTo>
                    <a:pt x="4588" y="30609"/>
                    <a:pt x="4643" y="30611"/>
                    <a:pt x="4698" y="30611"/>
                  </a:cubicBezTo>
                  <a:cubicBezTo>
                    <a:pt x="5486" y="30611"/>
                    <a:pt x="6164" y="30015"/>
                    <a:pt x="6248" y="29214"/>
                  </a:cubicBezTo>
                  <a:lnTo>
                    <a:pt x="9179" y="1747"/>
                  </a:lnTo>
                  <a:cubicBezTo>
                    <a:pt x="9269" y="892"/>
                    <a:pt x="8647" y="122"/>
                    <a:pt x="7791" y="27"/>
                  </a:cubicBezTo>
                  <a:cubicBezTo>
                    <a:pt x="7619" y="9"/>
                    <a:pt x="7449" y="0"/>
                    <a:pt x="7280" y="0"/>
                  </a:cubicBezTo>
                  <a:close/>
                </a:path>
              </a:pathLst>
            </a:custGeom>
            <a:gradFill>
              <a:gsLst>
                <a:gs pos="0">
                  <a:srgbClr val="F3F3F3"/>
                </a:gs>
                <a:gs pos="50000">
                  <a:srgbClr val="F3F3F3"/>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4475375" y="1208000"/>
              <a:ext cx="280500" cy="731675"/>
            </a:xfrm>
            <a:custGeom>
              <a:rect b="b" l="l" r="r" t="t"/>
              <a:pathLst>
                <a:path extrusionOk="0" h="29267" w="11220">
                  <a:moveTo>
                    <a:pt x="3112" y="1"/>
                  </a:moveTo>
                  <a:lnTo>
                    <a:pt x="1" y="29218"/>
                  </a:lnTo>
                  <a:cubicBezTo>
                    <a:pt x="309" y="29250"/>
                    <a:pt x="616" y="29266"/>
                    <a:pt x="919" y="29266"/>
                  </a:cubicBezTo>
                  <a:cubicBezTo>
                    <a:pt x="5237" y="29266"/>
                    <a:pt x="8948" y="26006"/>
                    <a:pt x="9417" y="21612"/>
                  </a:cubicBezTo>
                  <a:lnTo>
                    <a:pt x="10718" y="9420"/>
                  </a:lnTo>
                  <a:cubicBezTo>
                    <a:pt x="11219" y="4718"/>
                    <a:pt x="7814" y="502"/>
                    <a:pt x="311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3239775" y="3246100"/>
              <a:ext cx="1054725" cy="1491525"/>
            </a:xfrm>
            <a:custGeom>
              <a:rect b="b" l="l" r="r" t="t"/>
              <a:pathLst>
                <a:path extrusionOk="0" h="59661" w="42189">
                  <a:moveTo>
                    <a:pt x="41864" y="0"/>
                  </a:moveTo>
                  <a:lnTo>
                    <a:pt x="41310" y="68"/>
                  </a:lnTo>
                  <a:cubicBezTo>
                    <a:pt x="41978" y="5491"/>
                    <a:pt x="40918" y="9273"/>
                    <a:pt x="37766" y="12716"/>
                  </a:cubicBezTo>
                  <a:cubicBezTo>
                    <a:pt x="33829" y="17018"/>
                    <a:pt x="26382" y="20763"/>
                    <a:pt x="14996" y="24161"/>
                  </a:cubicBezTo>
                  <a:cubicBezTo>
                    <a:pt x="8435" y="26121"/>
                    <a:pt x="3974" y="29779"/>
                    <a:pt x="1734" y="35035"/>
                  </a:cubicBezTo>
                  <a:cubicBezTo>
                    <a:pt x="773" y="37294"/>
                    <a:pt x="222" y="39859"/>
                    <a:pt x="102" y="42660"/>
                  </a:cubicBezTo>
                  <a:cubicBezTo>
                    <a:pt x="0" y="44980"/>
                    <a:pt x="192" y="47469"/>
                    <a:pt x="671" y="50059"/>
                  </a:cubicBezTo>
                  <a:cubicBezTo>
                    <a:pt x="1508" y="54599"/>
                    <a:pt x="3032" y="58325"/>
                    <a:pt x="3718" y="59660"/>
                  </a:cubicBezTo>
                  <a:lnTo>
                    <a:pt x="4212" y="59403"/>
                  </a:lnTo>
                  <a:cubicBezTo>
                    <a:pt x="3541" y="58095"/>
                    <a:pt x="2048" y="54434"/>
                    <a:pt x="1222" y="49958"/>
                  </a:cubicBezTo>
                  <a:cubicBezTo>
                    <a:pt x="185" y="44350"/>
                    <a:pt x="539" y="39263"/>
                    <a:pt x="2251" y="35255"/>
                  </a:cubicBezTo>
                  <a:cubicBezTo>
                    <a:pt x="4420" y="30157"/>
                    <a:pt x="8764" y="26604"/>
                    <a:pt x="15159" y="24696"/>
                  </a:cubicBezTo>
                  <a:cubicBezTo>
                    <a:pt x="18176" y="23795"/>
                    <a:pt x="20959" y="22856"/>
                    <a:pt x="23421" y="21909"/>
                  </a:cubicBezTo>
                  <a:cubicBezTo>
                    <a:pt x="25811" y="20990"/>
                    <a:pt x="27983" y="20027"/>
                    <a:pt x="29877" y="19055"/>
                  </a:cubicBezTo>
                  <a:cubicBezTo>
                    <a:pt x="31706" y="18112"/>
                    <a:pt x="33338" y="17124"/>
                    <a:pt x="34726" y="16121"/>
                  </a:cubicBezTo>
                  <a:cubicBezTo>
                    <a:pt x="36065" y="15156"/>
                    <a:pt x="37226" y="14138"/>
                    <a:pt x="38177" y="13093"/>
                  </a:cubicBezTo>
                  <a:cubicBezTo>
                    <a:pt x="39952" y="11155"/>
                    <a:pt x="41088" y="9073"/>
                    <a:pt x="41649" y="6735"/>
                  </a:cubicBezTo>
                  <a:cubicBezTo>
                    <a:pt x="42121" y="4762"/>
                    <a:pt x="42188" y="2625"/>
                    <a:pt x="41864" y="0"/>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740" name="Shape 740"/>
        <p:cNvGrpSpPr/>
        <p:nvPr/>
      </p:nvGrpSpPr>
      <p:grpSpPr>
        <a:xfrm>
          <a:off x="0" y="0"/>
          <a:ext cx="0" cy="0"/>
          <a:chOff x="0" y="0"/>
          <a:chExt cx="0" cy="0"/>
        </a:xfrm>
      </p:grpSpPr>
      <p:sp>
        <p:nvSpPr>
          <p:cNvPr id="741" name="Google Shape;741;p44"/>
          <p:cNvSpPr txBox="1"/>
          <p:nvPr>
            <p:ph idx="4" type="subTitle"/>
          </p:nvPr>
        </p:nvSpPr>
        <p:spPr>
          <a:xfrm>
            <a:off x="720050" y="2262301"/>
            <a:ext cx="2154000" cy="618900"/>
          </a:xfrm>
          <a:prstGeom prst="rect">
            <a:avLst/>
          </a:prstGeom>
        </p:spPr>
        <p:txBody>
          <a:bodyPr anchorCtr="0" anchor="t" bIns="0" lIns="91425" spcFirstLastPara="1" rIns="91425" wrap="square" tIns="162000">
            <a:noAutofit/>
          </a:bodyPr>
          <a:lstStyle/>
          <a:p>
            <a:pPr indent="0" lvl="0" marL="0" rtl="0" algn="ctr">
              <a:spcBef>
                <a:spcPts val="0"/>
              </a:spcBef>
              <a:spcAft>
                <a:spcPts val="1600"/>
              </a:spcAft>
              <a:buNone/>
            </a:pPr>
            <a:r>
              <a:rPr b="1" lang="en" sz="2400"/>
              <a:t>Decision Tree</a:t>
            </a:r>
            <a:endParaRPr b="1" sz="2400"/>
          </a:p>
        </p:txBody>
      </p:sp>
      <p:sp>
        <p:nvSpPr>
          <p:cNvPr id="742" name="Google Shape;742;p44"/>
          <p:cNvSpPr txBox="1"/>
          <p:nvPr>
            <p:ph idx="5" type="subTitle"/>
          </p:nvPr>
        </p:nvSpPr>
        <p:spPr>
          <a:xfrm>
            <a:off x="3321888" y="2262300"/>
            <a:ext cx="2331600" cy="618900"/>
          </a:xfrm>
          <a:prstGeom prst="rect">
            <a:avLst/>
          </a:prstGeom>
        </p:spPr>
        <p:txBody>
          <a:bodyPr anchorCtr="0" anchor="t" bIns="0" lIns="91425" spcFirstLastPara="1" rIns="91425" wrap="square" tIns="162000">
            <a:noAutofit/>
          </a:bodyPr>
          <a:lstStyle/>
          <a:p>
            <a:pPr indent="0" lvl="0" marL="0" rtl="0" algn="ctr">
              <a:spcBef>
                <a:spcPts val="0"/>
              </a:spcBef>
              <a:spcAft>
                <a:spcPts val="1600"/>
              </a:spcAft>
              <a:buNone/>
            </a:pPr>
            <a:r>
              <a:rPr b="1" lang="en" sz="2400"/>
              <a:t>Random Forest</a:t>
            </a:r>
            <a:endParaRPr b="1" sz="2400"/>
          </a:p>
        </p:txBody>
      </p:sp>
      <p:sp>
        <p:nvSpPr>
          <p:cNvPr id="743" name="Google Shape;743;p44"/>
          <p:cNvSpPr txBox="1"/>
          <p:nvPr>
            <p:ph idx="6" type="subTitle"/>
          </p:nvPr>
        </p:nvSpPr>
        <p:spPr>
          <a:xfrm>
            <a:off x="6219375" y="2262300"/>
            <a:ext cx="2154000" cy="618900"/>
          </a:xfrm>
          <a:prstGeom prst="rect">
            <a:avLst/>
          </a:prstGeom>
        </p:spPr>
        <p:txBody>
          <a:bodyPr anchorCtr="0" anchor="t" bIns="0" lIns="91425" spcFirstLastPara="1" rIns="91425" wrap="square" tIns="162000">
            <a:noAutofit/>
          </a:bodyPr>
          <a:lstStyle/>
          <a:p>
            <a:pPr indent="0" lvl="0" marL="0" rtl="0" algn="ctr">
              <a:spcBef>
                <a:spcPts val="0"/>
              </a:spcBef>
              <a:spcAft>
                <a:spcPts val="1600"/>
              </a:spcAft>
              <a:buNone/>
            </a:pPr>
            <a:r>
              <a:rPr b="1" lang="en" sz="2400"/>
              <a:t>XGBoost</a:t>
            </a:r>
            <a:endParaRPr b="1" sz="2400"/>
          </a:p>
        </p:txBody>
      </p:sp>
      <p:sp>
        <p:nvSpPr>
          <p:cNvPr id="744" name="Google Shape;744;p44"/>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rgbClr val="FF9900"/>
                </a:solidFill>
              </a:rPr>
              <a:t>POSSIBLE MODELS</a:t>
            </a:r>
            <a:r>
              <a:rPr lang="en" sz="4400"/>
              <a:t> </a:t>
            </a:r>
            <a:endParaRPr sz="4400"/>
          </a:p>
        </p:txBody>
      </p:sp>
      <p:grpSp>
        <p:nvGrpSpPr>
          <p:cNvPr id="745" name="Google Shape;745;p44"/>
          <p:cNvGrpSpPr/>
          <p:nvPr/>
        </p:nvGrpSpPr>
        <p:grpSpPr>
          <a:xfrm>
            <a:off x="1625837" y="1677610"/>
            <a:ext cx="342434" cy="342905"/>
            <a:chOff x="1625837" y="1677610"/>
            <a:chExt cx="342434" cy="342905"/>
          </a:xfrm>
        </p:grpSpPr>
        <p:sp>
          <p:nvSpPr>
            <p:cNvPr id="746" name="Google Shape;746;p44"/>
            <p:cNvSpPr/>
            <p:nvPr/>
          </p:nvSpPr>
          <p:spPr>
            <a:xfrm>
              <a:off x="1625837" y="1677610"/>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1625837" y="1822128"/>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1709922" y="1762171"/>
              <a:ext cx="174263" cy="173782"/>
            </a:xfrm>
            <a:custGeom>
              <a:rect b="b" l="l" r="r" t="t"/>
              <a:pathLst>
                <a:path extrusionOk="0" h="1455" w="1459">
                  <a:moveTo>
                    <a:pt x="1021" y="439"/>
                  </a:moveTo>
                  <a:lnTo>
                    <a:pt x="1021" y="1017"/>
                  </a:lnTo>
                  <a:lnTo>
                    <a:pt x="444" y="1017"/>
                  </a:lnTo>
                  <a:lnTo>
                    <a:pt x="444" y="439"/>
                  </a:lnTo>
                  <a:close/>
                  <a:moveTo>
                    <a:pt x="222" y="1"/>
                  </a:moveTo>
                  <a:cubicBezTo>
                    <a:pt x="101" y="1"/>
                    <a:pt x="1" y="100"/>
                    <a:pt x="1" y="217"/>
                  </a:cubicBezTo>
                  <a:lnTo>
                    <a:pt x="1" y="1238"/>
                  </a:lnTo>
                  <a:cubicBezTo>
                    <a:pt x="1" y="1355"/>
                    <a:pt x="101" y="1454"/>
                    <a:pt x="222" y="1454"/>
                  </a:cubicBezTo>
                  <a:lnTo>
                    <a:pt x="1238" y="1454"/>
                  </a:lnTo>
                  <a:cubicBezTo>
                    <a:pt x="1359" y="1454"/>
                    <a:pt x="1459" y="1355"/>
                    <a:pt x="1459" y="1238"/>
                  </a:cubicBezTo>
                  <a:lnTo>
                    <a:pt x="1459" y="217"/>
                  </a:lnTo>
                  <a:cubicBezTo>
                    <a:pt x="1459" y="100"/>
                    <a:pt x="1359" y="1"/>
                    <a:pt x="1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4"/>
          <p:cNvGrpSpPr/>
          <p:nvPr/>
        </p:nvGrpSpPr>
        <p:grpSpPr>
          <a:xfrm>
            <a:off x="7185093" y="1677735"/>
            <a:ext cx="343032" cy="342905"/>
            <a:chOff x="7185093" y="1677735"/>
            <a:chExt cx="343032" cy="342905"/>
          </a:xfrm>
        </p:grpSpPr>
        <p:sp>
          <p:nvSpPr>
            <p:cNvPr id="750" name="Google Shape;750;p44"/>
            <p:cNvSpPr/>
            <p:nvPr/>
          </p:nvSpPr>
          <p:spPr>
            <a:xfrm>
              <a:off x="7185093" y="1677735"/>
              <a:ext cx="343032" cy="342905"/>
            </a:xfrm>
            <a:custGeom>
              <a:rect b="b" l="l" r="r" t="t"/>
              <a:pathLst>
                <a:path extrusionOk="0" h="2871" w="2872">
                  <a:moveTo>
                    <a:pt x="1436" y="0"/>
                  </a:moveTo>
                  <a:cubicBezTo>
                    <a:pt x="642" y="0"/>
                    <a:pt x="1" y="646"/>
                    <a:pt x="1" y="1436"/>
                  </a:cubicBezTo>
                  <a:cubicBezTo>
                    <a:pt x="1" y="2225"/>
                    <a:pt x="642" y="2871"/>
                    <a:pt x="1436" y="2871"/>
                  </a:cubicBezTo>
                  <a:cubicBezTo>
                    <a:pt x="2226" y="2871"/>
                    <a:pt x="2871" y="2225"/>
                    <a:pt x="2871" y="1436"/>
                  </a:cubicBezTo>
                  <a:cubicBezTo>
                    <a:pt x="2871"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7185093" y="1822253"/>
              <a:ext cx="343032" cy="198386"/>
            </a:xfrm>
            <a:custGeom>
              <a:rect b="b" l="l" r="r" t="t"/>
              <a:pathLst>
                <a:path extrusionOk="0" h="1661" w="2872">
                  <a:moveTo>
                    <a:pt x="19" y="0"/>
                  </a:moveTo>
                  <a:cubicBezTo>
                    <a:pt x="9" y="73"/>
                    <a:pt x="1" y="149"/>
                    <a:pt x="1" y="226"/>
                  </a:cubicBezTo>
                  <a:cubicBezTo>
                    <a:pt x="1" y="1015"/>
                    <a:pt x="642" y="1661"/>
                    <a:pt x="1436" y="1661"/>
                  </a:cubicBezTo>
                  <a:cubicBezTo>
                    <a:pt x="2226" y="1661"/>
                    <a:pt x="2871" y="1015"/>
                    <a:pt x="2871" y="226"/>
                  </a:cubicBezTo>
                  <a:cubicBezTo>
                    <a:pt x="2871" y="149"/>
                    <a:pt x="2862" y="73"/>
                    <a:pt x="2853" y="0"/>
                  </a:cubicBezTo>
                  <a:cubicBezTo>
                    <a:pt x="2744" y="686"/>
                    <a:pt x="2149" y="1210"/>
                    <a:pt x="1436" y="1210"/>
                  </a:cubicBezTo>
                  <a:cubicBezTo>
                    <a:pt x="718"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7262728" y="1755369"/>
              <a:ext cx="187760" cy="187636"/>
            </a:xfrm>
            <a:custGeom>
              <a:rect b="b" l="l" r="r" t="t"/>
              <a:pathLst>
                <a:path extrusionOk="0" h="1571" w="1572">
                  <a:moveTo>
                    <a:pt x="786" y="438"/>
                  </a:moveTo>
                  <a:cubicBezTo>
                    <a:pt x="976" y="438"/>
                    <a:pt x="1134" y="596"/>
                    <a:pt x="1134" y="786"/>
                  </a:cubicBezTo>
                  <a:cubicBezTo>
                    <a:pt x="1134" y="975"/>
                    <a:pt x="976" y="1133"/>
                    <a:pt x="786" y="1133"/>
                  </a:cubicBezTo>
                  <a:cubicBezTo>
                    <a:pt x="596" y="1133"/>
                    <a:pt x="438" y="975"/>
                    <a:pt x="438" y="786"/>
                  </a:cubicBezTo>
                  <a:cubicBezTo>
                    <a:pt x="438" y="596"/>
                    <a:pt x="596" y="438"/>
                    <a:pt x="786" y="438"/>
                  </a:cubicBezTo>
                  <a:close/>
                  <a:moveTo>
                    <a:pt x="786" y="0"/>
                  </a:moveTo>
                  <a:cubicBezTo>
                    <a:pt x="353" y="0"/>
                    <a:pt x="1" y="352"/>
                    <a:pt x="1" y="786"/>
                  </a:cubicBezTo>
                  <a:cubicBezTo>
                    <a:pt x="1" y="1219"/>
                    <a:pt x="353" y="1571"/>
                    <a:pt x="786" y="1571"/>
                  </a:cubicBezTo>
                  <a:cubicBezTo>
                    <a:pt x="1219" y="1571"/>
                    <a:pt x="1571" y="1219"/>
                    <a:pt x="1571" y="786"/>
                  </a:cubicBezTo>
                  <a:cubicBezTo>
                    <a:pt x="1571" y="352"/>
                    <a:pt x="1219" y="0"/>
                    <a:pt x="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4"/>
          <p:cNvGrpSpPr/>
          <p:nvPr/>
        </p:nvGrpSpPr>
        <p:grpSpPr>
          <a:xfrm>
            <a:off x="4316465" y="1677742"/>
            <a:ext cx="342434" cy="342905"/>
            <a:chOff x="1625840" y="3099836"/>
            <a:chExt cx="342434" cy="342905"/>
          </a:xfrm>
        </p:grpSpPr>
        <p:sp>
          <p:nvSpPr>
            <p:cNvPr id="754" name="Google Shape;754;p44"/>
            <p:cNvSpPr/>
            <p:nvPr/>
          </p:nvSpPr>
          <p:spPr>
            <a:xfrm>
              <a:off x="1625840" y="3099836"/>
              <a:ext cx="342434" cy="342905"/>
            </a:xfrm>
            <a:custGeom>
              <a:rect b="b" l="l" r="r" t="t"/>
              <a:pathLst>
                <a:path extrusionOk="0" h="2871" w="2867">
                  <a:moveTo>
                    <a:pt x="1436" y="0"/>
                  </a:moveTo>
                  <a:cubicBezTo>
                    <a:pt x="642" y="0"/>
                    <a:pt x="1" y="642"/>
                    <a:pt x="1" y="1436"/>
                  </a:cubicBezTo>
                  <a:cubicBezTo>
                    <a:pt x="1" y="2226"/>
                    <a:pt x="642" y="2871"/>
                    <a:pt x="1436" y="2871"/>
                  </a:cubicBezTo>
                  <a:cubicBezTo>
                    <a:pt x="2226" y="2871"/>
                    <a:pt x="2867" y="2226"/>
                    <a:pt x="2867" y="1436"/>
                  </a:cubicBezTo>
                  <a:cubicBezTo>
                    <a:pt x="2867" y="642"/>
                    <a:pt x="2226" y="0"/>
                    <a:pt x="1436" y="0"/>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1625840" y="3244355"/>
              <a:ext cx="342434" cy="198386"/>
            </a:xfrm>
            <a:custGeom>
              <a:rect b="b" l="l" r="r" t="t"/>
              <a:pathLst>
                <a:path extrusionOk="0" h="1661" w="2867">
                  <a:moveTo>
                    <a:pt x="19" y="0"/>
                  </a:moveTo>
                  <a:cubicBezTo>
                    <a:pt x="5" y="73"/>
                    <a:pt x="1" y="150"/>
                    <a:pt x="1" y="226"/>
                  </a:cubicBezTo>
                  <a:cubicBezTo>
                    <a:pt x="1" y="1016"/>
                    <a:pt x="642" y="1661"/>
                    <a:pt x="1436" y="1661"/>
                  </a:cubicBezTo>
                  <a:cubicBezTo>
                    <a:pt x="2226" y="1661"/>
                    <a:pt x="2867" y="1016"/>
                    <a:pt x="2867" y="226"/>
                  </a:cubicBezTo>
                  <a:cubicBezTo>
                    <a:pt x="2867" y="150"/>
                    <a:pt x="2862" y="73"/>
                    <a:pt x="2848" y="0"/>
                  </a:cubicBezTo>
                  <a:cubicBezTo>
                    <a:pt x="2744" y="686"/>
                    <a:pt x="2149" y="1210"/>
                    <a:pt x="1436" y="1210"/>
                  </a:cubicBezTo>
                  <a:cubicBezTo>
                    <a:pt x="719" y="1210"/>
                    <a:pt x="128" y="686"/>
                    <a:pt x="19" y="0"/>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1707775" y="3178067"/>
              <a:ext cx="180713" cy="153716"/>
            </a:xfrm>
            <a:custGeom>
              <a:rect b="b" l="l" r="r" t="t"/>
              <a:pathLst>
                <a:path extrusionOk="0" h="1287" w="1513">
                  <a:moveTo>
                    <a:pt x="754" y="636"/>
                  </a:moveTo>
                  <a:lnTo>
                    <a:pt x="890" y="849"/>
                  </a:lnTo>
                  <a:lnTo>
                    <a:pt x="623" y="849"/>
                  </a:lnTo>
                  <a:lnTo>
                    <a:pt x="754" y="636"/>
                  </a:lnTo>
                  <a:close/>
                  <a:moveTo>
                    <a:pt x="754" y="1"/>
                  </a:moveTo>
                  <a:cubicBezTo>
                    <a:pt x="683" y="1"/>
                    <a:pt x="610" y="41"/>
                    <a:pt x="569" y="104"/>
                  </a:cubicBezTo>
                  <a:lnTo>
                    <a:pt x="42" y="953"/>
                  </a:lnTo>
                  <a:cubicBezTo>
                    <a:pt x="0" y="1020"/>
                    <a:pt x="0" y="1101"/>
                    <a:pt x="37" y="1174"/>
                  </a:cubicBezTo>
                  <a:cubicBezTo>
                    <a:pt x="77" y="1241"/>
                    <a:pt x="150" y="1286"/>
                    <a:pt x="231" y="1286"/>
                  </a:cubicBezTo>
                  <a:lnTo>
                    <a:pt x="1283" y="1286"/>
                  </a:lnTo>
                  <a:cubicBezTo>
                    <a:pt x="1364" y="1286"/>
                    <a:pt x="1436" y="1241"/>
                    <a:pt x="1477" y="1174"/>
                  </a:cubicBezTo>
                  <a:cubicBezTo>
                    <a:pt x="1512" y="1101"/>
                    <a:pt x="1512" y="1020"/>
                    <a:pt x="1468" y="953"/>
                  </a:cubicBezTo>
                  <a:lnTo>
                    <a:pt x="944" y="104"/>
                  </a:lnTo>
                  <a:cubicBezTo>
                    <a:pt x="904" y="41"/>
                    <a:pt x="831"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44"/>
          <p:cNvGrpSpPr/>
          <p:nvPr/>
        </p:nvGrpSpPr>
        <p:grpSpPr>
          <a:xfrm>
            <a:off x="1625837" y="3104010"/>
            <a:ext cx="342434" cy="342905"/>
            <a:chOff x="1625837" y="1677610"/>
            <a:chExt cx="342434" cy="342905"/>
          </a:xfrm>
        </p:grpSpPr>
        <p:sp>
          <p:nvSpPr>
            <p:cNvPr id="758" name="Google Shape;758;p44"/>
            <p:cNvSpPr/>
            <p:nvPr/>
          </p:nvSpPr>
          <p:spPr>
            <a:xfrm>
              <a:off x="1625837" y="1677610"/>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1625837" y="1822128"/>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1709922" y="1762171"/>
              <a:ext cx="174263" cy="173782"/>
            </a:xfrm>
            <a:custGeom>
              <a:rect b="b" l="l" r="r" t="t"/>
              <a:pathLst>
                <a:path extrusionOk="0" h="1455" w="1459">
                  <a:moveTo>
                    <a:pt x="1021" y="439"/>
                  </a:moveTo>
                  <a:lnTo>
                    <a:pt x="1021" y="1017"/>
                  </a:lnTo>
                  <a:lnTo>
                    <a:pt x="444" y="1017"/>
                  </a:lnTo>
                  <a:lnTo>
                    <a:pt x="444" y="439"/>
                  </a:lnTo>
                  <a:close/>
                  <a:moveTo>
                    <a:pt x="222" y="1"/>
                  </a:moveTo>
                  <a:cubicBezTo>
                    <a:pt x="101" y="1"/>
                    <a:pt x="1" y="100"/>
                    <a:pt x="1" y="217"/>
                  </a:cubicBezTo>
                  <a:lnTo>
                    <a:pt x="1" y="1238"/>
                  </a:lnTo>
                  <a:cubicBezTo>
                    <a:pt x="1" y="1355"/>
                    <a:pt x="101" y="1454"/>
                    <a:pt x="222" y="1454"/>
                  </a:cubicBezTo>
                  <a:lnTo>
                    <a:pt x="1238" y="1454"/>
                  </a:lnTo>
                  <a:cubicBezTo>
                    <a:pt x="1359" y="1454"/>
                    <a:pt x="1459" y="1355"/>
                    <a:pt x="1459" y="1238"/>
                  </a:cubicBezTo>
                  <a:lnTo>
                    <a:pt x="1459" y="217"/>
                  </a:lnTo>
                  <a:cubicBezTo>
                    <a:pt x="1459" y="100"/>
                    <a:pt x="1359" y="1"/>
                    <a:pt x="1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44"/>
          <p:cNvSpPr txBox="1"/>
          <p:nvPr/>
        </p:nvSpPr>
        <p:spPr>
          <a:xfrm>
            <a:off x="297050" y="36697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2400">
                <a:solidFill>
                  <a:schemeClr val="accent2"/>
                </a:solidFill>
                <a:latin typeface="Barlow"/>
                <a:ea typeface="Barlow"/>
                <a:cs typeface="Barlow"/>
                <a:sym typeface="Barlow"/>
              </a:rPr>
              <a:t>Logistic Regression</a:t>
            </a:r>
            <a:endParaRPr b="1" sz="2400">
              <a:solidFill>
                <a:schemeClr val="accent2"/>
              </a:solidFill>
              <a:latin typeface="Barlow"/>
              <a:ea typeface="Barlow"/>
              <a:cs typeface="Barlow"/>
              <a:sym typeface="Barlow"/>
            </a:endParaRPr>
          </a:p>
        </p:txBody>
      </p:sp>
      <p:sp>
        <p:nvSpPr>
          <p:cNvPr id="762" name="Google Shape;762;p44"/>
          <p:cNvSpPr txBox="1"/>
          <p:nvPr>
            <p:ph idx="5" type="subTitle"/>
          </p:nvPr>
        </p:nvSpPr>
        <p:spPr>
          <a:xfrm>
            <a:off x="3321875" y="3604900"/>
            <a:ext cx="2331600" cy="618900"/>
          </a:xfrm>
          <a:prstGeom prst="rect">
            <a:avLst/>
          </a:prstGeom>
        </p:spPr>
        <p:txBody>
          <a:bodyPr anchorCtr="0" anchor="t" bIns="0" lIns="91425" spcFirstLastPara="1" rIns="91425" wrap="square" tIns="162000">
            <a:noAutofit/>
          </a:bodyPr>
          <a:lstStyle/>
          <a:p>
            <a:pPr indent="0" lvl="0" marL="0" rtl="0" algn="ctr">
              <a:spcBef>
                <a:spcPts val="0"/>
              </a:spcBef>
              <a:spcAft>
                <a:spcPts val="1600"/>
              </a:spcAft>
              <a:buNone/>
            </a:pPr>
            <a:r>
              <a:rPr b="1" lang="en" sz="2400"/>
              <a:t>SVM</a:t>
            </a:r>
            <a:endParaRPr b="1" sz="2400"/>
          </a:p>
        </p:txBody>
      </p:sp>
      <p:sp>
        <p:nvSpPr>
          <p:cNvPr id="763" name="Google Shape;763;p44"/>
          <p:cNvSpPr txBox="1"/>
          <p:nvPr>
            <p:ph idx="3" type="subTitle"/>
          </p:nvPr>
        </p:nvSpPr>
        <p:spPr>
          <a:xfrm>
            <a:off x="6062862" y="3604900"/>
            <a:ext cx="2587500" cy="754800"/>
          </a:xfrm>
          <a:prstGeom prst="rect">
            <a:avLst/>
          </a:prstGeom>
        </p:spPr>
        <p:txBody>
          <a:bodyPr anchorCtr="0" anchor="t" bIns="0" lIns="91425" spcFirstLastPara="1" rIns="91425" wrap="square" tIns="162000">
            <a:noAutofit/>
          </a:bodyPr>
          <a:lstStyle/>
          <a:p>
            <a:pPr indent="0" lvl="0" marL="0" rtl="0" algn="ctr">
              <a:spcBef>
                <a:spcPts val="0"/>
              </a:spcBef>
              <a:spcAft>
                <a:spcPts val="1600"/>
              </a:spcAft>
              <a:buNone/>
            </a:pPr>
            <a:r>
              <a:rPr b="1" lang="en" sz="2400"/>
              <a:t>Neural Network</a:t>
            </a:r>
            <a:endParaRPr b="1" sz="2400"/>
          </a:p>
        </p:txBody>
      </p:sp>
      <p:grpSp>
        <p:nvGrpSpPr>
          <p:cNvPr id="764" name="Google Shape;764;p44"/>
          <p:cNvGrpSpPr/>
          <p:nvPr/>
        </p:nvGrpSpPr>
        <p:grpSpPr>
          <a:xfrm>
            <a:off x="7185403" y="3053829"/>
            <a:ext cx="342434" cy="342905"/>
            <a:chOff x="7185390" y="3176036"/>
            <a:chExt cx="342434" cy="342905"/>
          </a:xfrm>
        </p:grpSpPr>
        <p:sp>
          <p:nvSpPr>
            <p:cNvPr id="765" name="Google Shape;765;p44"/>
            <p:cNvSpPr/>
            <p:nvPr/>
          </p:nvSpPr>
          <p:spPr>
            <a:xfrm>
              <a:off x="7185390" y="3176036"/>
              <a:ext cx="342434" cy="342905"/>
            </a:xfrm>
            <a:custGeom>
              <a:rect b="b" l="l" r="r" t="t"/>
              <a:pathLst>
                <a:path extrusionOk="0" h="2871" w="2867">
                  <a:moveTo>
                    <a:pt x="1436" y="0"/>
                  </a:moveTo>
                  <a:cubicBezTo>
                    <a:pt x="642" y="0"/>
                    <a:pt x="1" y="642"/>
                    <a:pt x="1" y="1436"/>
                  </a:cubicBezTo>
                  <a:cubicBezTo>
                    <a:pt x="1" y="2226"/>
                    <a:pt x="642" y="2871"/>
                    <a:pt x="1436" y="2871"/>
                  </a:cubicBezTo>
                  <a:cubicBezTo>
                    <a:pt x="2226" y="2871"/>
                    <a:pt x="2867" y="2226"/>
                    <a:pt x="2867" y="1436"/>
                  </a:cubicBezTo>
                  <a:cubicBezTo>
                    <a:pt x="2867" y="642"/>
                    <a:pt x="2226" y="0"/>
                    <a:pt x="1436" y="0"/>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7185390" y="3320555"/>
              <a:ext cx="342434" cy="198386"/>
            </a:xfrm>
            <a:custGeom>
              <a:rect b="b" l="l" r="r" t="t"/>
              <a:pathLst>
                <a:path extrusionOk="0" h="1661" w="2867">
                  <a:moveTo>
                    <a:pt x="19" y="0"/>
                  </a:moveTo>
                  <a:cubicBezTo>
                    <a:pt x="5" y="73"/>
                    <a:pt x="1" y="150"/>
                    <a:pt x="1" y="226"/>
                  </a:cubicBezTo>
                  <a:cubicBezTo>
                    <a:pt x="1" y="1016"/>
                    <a:pt x="642" y="1661"/>
                    <a:pt x="1436" y="1661"/>
                  </a:cubicBezTo>
                  <a:cubicBezTo>
                    <a:pt x="2226" y="1661"/>
                    <a:pt x="2867" y="1016"/>
                    <a:pt x="2867" y="226"/>
                  </a:cubicBezTo>
                  <a:cubicBezTo>
                    <a:pt x="2867" y="150"/>
                    <a:pt x="2862" y="73"/>
                    <a:pt x="2848" y="0"/>
                  </a:cubicBezTo>
                  <a:cubicBezTo>
                    <a:pt x="2744" y="686"/>
                    <a:pt x="2149" y="1210"/>
                    <a:pt x="1436" y="1210"/>
                  </a:cubicBezTo>
                  <a:cubicBezTo>
                    <a:pt x="719" y="1210"/>
                    <a:pt x="128" y="686"/>
                    <a:pt x="19" y="0"/>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rot="10800000">
              <a:off x="7254972" y="3276454"/>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4"/>
          <p:cNvGrpSpPr/>
          <p:nvPr/>
        </p:nvGrpSpPr>
        <p:grpSpPr>
          <a:xfrm>
            <a:off x="4316475" y="3071604"/>
            <a:ext cx="342434" cy="342905"/>
            <a:chOff x="4405475" y="3083472"/>
            <a:chExt cx="342434" cy="342905"/>
          </a:xfrm>
        </p:grpSpPr>
        <p:sp>
          <p:nvSpPr>
            <p:cNvPr id="769" name="Google Shape;769;p44"/>
            <p:cNvSpPr/>
            <p:nvPr/>
          </p:nvSpPr>
          <p:spPr>
            <a:xfrm>
              <a:off x="4405475" y="3083472"/>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4405475" y="3227991"/>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4501276" y="3178051"/>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775" name="Shape 775"/>
        <p:cNvGrpSpPr/>
        <p:nvPr/>
      </p:nvGrpSpPr>
      <p:grpSpPr>
        <a:xfrm>
          <a:off x="0" y="0"/>
          <a:ext cx="0" cy="0"/>
          <a:chOff x="0" y="0"/>
          <a:chExt cx="0" cy="0"/>
        </a:xfrm>
      </p:grpSpPr>
      <p:sp>
        <p:nvSpPr>
          <p:cNvPr id="776" name="Google Shape;776;p45"/>
          <p:cNvSpPr/>
          <p:nvPr/>
        </p:nvSpPr>
        <p:spPr>
          <a:xfrm>
            <a:off x="4958475" y="1588050"/>
            <a:ext cx="3233100" cy="3063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5"/>
          <p:cNvSpPr txBox="1"/>
          <p:nvPr>
            <p:ph type="title"/>
          </p:nvPr>
        </p:nvSpPr>
        <p:spPr>
          <a:xfrm>
            <a:off x="4958475" y="1913525"/>
            <a:ext cx="3560100" cy="1895400"/>
          </a:xfrm>
          <a:prstGeom prst="rect">
            <a:avLst/>
          </a:prstGeom>
        </p:spPr>
        <p:txBody>
          <a:bodyPr anchorCtr="0" anchor="b" bIns="0" lIns="91425" spcFirstLastPara="1" rIns="0" wrap="square" tIns="0">
            <a:noAutofit/>
          </a:bodyPr>
          <a:lstStyle/>
          <a:p>
            <a:pPr indent="0" lvl="0" marL="0" rtl="0" algn="ctr">
              <a:spcBef>
                <a:spcPts val="0"/>
              </a:spcBef>
              <a:spcAft>
                <a:spcPts val="0"/>
              </a:spcAft>
              <a:buNone/>
            </a:pPr>
            <a:r>
              <a:rPr lang="en" sz="3200">
                <a:solidFill>
                  <a:srgbClr val="FF9900"/>
                </a:solidFill>
              </a:rPr>
              <a:t>Random Guess </a:t>
            </a:r>
            <a:endParaRPr sz="3200">
              <a:solidFill>
                <a:srgbClr val="FF9900"/>
              </a:solidFill>
            </a:endParaRPr>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solidFill>
                  <a:srgbClr val="00FFFF"/>
                </a:solidFill>
              </a:rPr>
              <a:t>0.5</a:t>
            </a:r>
            <a:endParaRPr sz="3600">
              <a:solidFill>
                <a:srgbClr val="00FFFF"/>
              </a:solidFill>
            </a:endParaRPr>
          </a:p>
        </p:txBody>
      </p:sp>
      <p:grpSp>
        <p:nvGrpSpPr>
          <p:cNvPr id="778" name="Google Shape;778;p45"/>
          <p:cNvGrpSpPr/>
          <p:nvPr/>
        </p:nvGrpSpPr>
        <p:grpSpPr>
          <a:xfrm>
            <a:off x="720010" y="1588047"/>
            <a:ext cx="4021500" cy="3062887"/>
            <a:chOff x="720010" y="1419647"/>
            <a:chExt cx="4021500" cy="3062887"/>
          </a:xfrm>
        </p:grpSpPr>
        <p:sp>
          <p:nvSpPr>
            <p:cNvPr id="779" name="Google Shape;779;p45"/>
            <p:cNvSpPr/>
            <p:nvPr/>
          </p:nvSpPr>
          <p:spPr>
            <a:xfrm>
              <a:off x="720010" y="1419647"/>
              <a:ext cx="4021500" cy="2544300"/>
            </a:xfrm>
            <a:prstGeom prst="roundRect">
              <a:avLst>
                <a:gd fmla="val 385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747353" y="1447364"/>
              <a:ext cx="3966900" cy="2488800"/>
            </a:xfrm>
            <a:prstGeom prst="roundRect">
              <a:avLst>
                <a:gd fmla="val 3282"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5"/>
            <p:cNvSpPr/>
            <p:nvPr/>
          </p:nvSpPr>
          <p:spPr>
            <a:xfrm>
              <a:off x="858158" y="1548119"/>
              <a:ext cx="3748500" cy="2285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5"/>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accent2"/>
              </a:solidFill>
              <a:prstDash val="solid"/>
              <a:round/>
              <a:headEnd len="med" w="med" type="none"/>
              <a:tailEnd len="med" w="med" type="none"/>
            </a:ln>
          </p:spPr>
        </p:sp>
        <p:cxnSp>
          <p:nvCxnSpPr>
            <p:cNvPr id="783" name="Google Shape;783;p45"/>
            <p:cNvCxnSpPr/>
            <p:nvPr/>
          </p:nvCxnSpPr>
          <p:spPr>
            <a:xfrm>
              <a:off x="2057250" y="4433452"/>
              <a:ext cx="1353300" cy="0"/>
            </a:xfrm>
            <a:prstGeom prst="straightConnector1">
              <a:avLst/>
            </a:prstGeom>
            <a:noFill/>
            <a:ln cap="flat" cmpd="sng" w="19050">
              <a:solidFill>
                <a:schemeClr val="accent2"/>
              </a:solidFill>
              <a:prstDash val="solid"/>
              <a:round/>
              <a:headEnd len="med" w="med" type="none"/>
              <a:tailEnd len="med" w="med" type="none"/>
            </a:ln>
          </p:spPr>
        </p:cxnSp>
      </p:grpSp>
      <p:pic>
        <p:nvPicPr>
          <p:cNvPr id="784" name="Google Shape;784;p45"/>
          <p:cNvPicPr preferRelativeResize="0"/>
          <p:nvPr/>
        </p:nvPicPr>
        <p:blipFill rotWithShape="1">
          <a:blip r:embed="rId3">
            <a:alphaModFix/>
          </a:blip>
          <a:srcRect b="0" l="3488" r="3488" t="0"/>
          <a:stretch/>
        </p:blipFill>
        <p:spPr>
          <a:xfrm>
            <a:off x="865668" y="1722067"/>
            <a:ext cx="3740006" cy="2278317"/>
          </a:xfrm>
          <a:prstGeom prst="rect">
            <a:avLst/>
          </a:prstGeom>
          <a:noFill/>
          <a:ln>
            <a:noFill/>
          </a:ln>
        </p:spPr>
      </p:pic>
      <p:sp>
        <p:nvSpPr>
          <p:cNvPr id="785" name="Google Shape;785;p45"/>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789" name="Shape 789"/>
        <p:cNvGrpSpPr/>
        <p:nvPr/>
      </p:nvGrpSpPr>
      <p:grpSpPr>
        <a:xfrm>
          <a:off x="0" y="0"/>
          <a:ext cx="0" cy="0"/>
          <a:chOff x="0" y="0"/>
          <a:chExt cx="0" cy="0"/>
        </a:xfrm>
      </p:grpSpPr>
      <p:sp>
        <p:nvSpPr>
          <p:cNvPr id="790" name="Google Shape;790;p46"/>
          <p:cNvSpPr/>
          <p:nvPr/>
        </p:nvSpPr>
        <p:spPr>
          <a:xfrm>
            <a:off x="4958475" y="1588050"/>
            <a:ext cx="3233100" cy="3063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txBox="1"/>
          <p:nvPr>
            <p:ph type="title"/>
          </p:nvPr>
        </p:nvSpPr>
        <p:spPr>
          <a:xfrm>
            <a:off x="4958475" y="1588050"/>
            <a:ext cx="3292500" cy="2548200"/>
          </a:xfrm>
          <a:prstGeom prst="rect">
            <a:avLst/>
          </a:prstGeom>
        </p:spPr>
        <p:txBody>
          <a:bodyPr anchorCtr="0" anchor="b" bIns="0" lIns="91425" spcFirstLastPara="1" rIns="0" wrap="square" tIns="0">
            <a:noAutofit/>
          </a:bodyPr>
          <a:lstStyle/>
          <a:p>
            <a:pPr indent="0" lvl="0" marL="0" rtl="0" algn="l">
              <a:spcBef>
                <a:spcPts val="0"/>
              </a:spcBef>
              <a:spcAft>
                <a:spcPts val="0"/>
              </a:spcAft>
              <a:buNone/>
            </a:pPr>
            <a:r>
              <a:rPr lang="en" sz="3200">
                <a:solidFill>
                  <a:schemeClr val="dk2"/>
                </a:solidFill>
              </a:rPr>
              <a:t>Top 3 on Leaderboard</a:t>
            </a:r>
            <a:endParaRPr sz="3200">
              <a:solidFill>
                <a:schemeClr val="dk2"/>
              </a:solidFill>
            </a:endParaRPr>
          </a:p>
          <a:p>
            <a:pPr indent="0" lvl="0" marL="0" rtl="0" algn="l">
              <a:spcBef>
                <a:spcPts val="0"/>
              </a:spcBef>
              <a:spcAft>
                <a:spcPts val="0"/>
              </a:spcAft>
              <a:buNone/>
            </a:pPr>
            <a:r>
              <a:t/>
            </a:r>
            <a:endParaRPr sz="3600"/>
          </a:p>
          <a:p>
            <a:pPr indent="0" lvl="0" marL="0" rtl="0" algn="l">
              <a:spcBef>
                <a:spcPts val="0"/>
              </a:spcBef>
              <a:spcAft>
                <a:spcPts val="0"/>
              </a:spcAft>
              <a:buNone/>
            </a:pPr>
            <a:r>
              <a:rPr lang="en" sz="3600"/>
              <a:t>Accuracy: </a:t>
            </a:r>
            <a:endParaRPr sz="3600"/>
          </a:p>
          <a:p>
            <a:pPr indent="0" lvl="0" marL="0" rtl="0" algn="l">
              <a:spcBef>
                <a:spcPts val="0"/>
              </a:spcBef>
              <a:spcAft>
                <a:spcPts val="0"/>
              </a:spcAft>
              <a:buNone/>
            </a:pPr>
            <a:r>
              <a:rPr lang="en" sz="3600">
                <a:solidFill>
                  <a:srgbClr val="9900FF"/>
                </a:solidFill>
              </a:rPr>
              <a:t>0.75, 0.705, 0.704</a:t>
            </a:r>
            <a:endParaRPr sz="3600">
              <a:solidFill>
                <a:srgbClr val="9900FF"/>
              </a:solidFill>
            </a:endParaRPr>
          </a:p>
        </p:txBody>
      </p:sp>
      <p:grpSp>
        <p:nvGrpSpPr>
          <p:cNvPr id="792" name="Google Shape;792;p46"/>
          <p:cNvGrpSpPr/>
          <p:nvPr/>
        </p:nvGrpSpPr>
        <p:grpSpPr>
          <a:xfrm>
            <a:off x="720010" y="1588047"/>
            <a:ext cx="4021500" cy="3062887"/>
            <a:chOff x="720010" y="1419647"/>
            <a:chExt cx="4021500" cy="3062887"/>
          </a:xfrm>
        </p:grpSpPr>
        <p:sp>
          <p:nvSpPr>
            <p:cNvPr id="793" name="Google Shape;793;p46"/>
            <p:cNvSpPr/>
            <p:nvPr/>
          </p:nvSpPr>
          <p:spPr>
            <a:xfrm>
              <a:off x="720010" y="1419647"/>
              <a:ext cx="4021500" cy="2544300"/>
            </a:xfrm>
            <a:prstGeom prst="roundRect">
              <a:avLst>
                <a:gd fmla="val 385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747353" y="1447364"/>
              <a:ext cx="3966900" cy="2488800"/>
            </a:xfrm>
            <a:prstGeom prst="roundRect">
              <a:avLst>
                <a:gd fmla="val 3282"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858158" y="1548119"/>
              <a:ext cx="3748500" cy="2285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accent2"/>
              </a:solidFill>
              <a:prstDash val="solid"/>
              <a:round/>
              <a:headEnd len="med" w="med" type="none"/>
              <a:tailEnd len="med" w="med" type="none"/>
            </a:ln>
          </p:spPr>
        </p:sp>
        <p:cxnSp>
          <p:nvCxnSpPr>
            <p:cNvPr id="797" name="Google Shape;797;p46"/>
            <p:cNvCxnSpPr/>
            <p:nvPr/>
          </p:nvCxnSpPr>
          <p:spPr>
            <a:xfrm>
              <a:off x="2057250" y="4433452"/>
              <a:ext cx="1353300" cy="0"/>
            </a:xfrm>
            <a:prstGeom prst="straightConnector1">
              <a:avLst/>
            </a:prstGeom>
            <a:noFill/>
            <a:ln cap="flat" cmpd="sng" w="19050">
              <a:solidFill>
                <a:schemeClr val="accent2"/>
              </a:solidFill>
              <a:prstDash val="solid"/>
              <a:round/>
              <a:headEnd len="med" w="med" type="none"/>
              <a:tailEnd len="med" w="med" type="none"/>
            </a:ln>
          </p:spPr>
        </p:cxnSp>
      </p:grpSp>
      <p:pic>
        <p:nvPicPr>
          <p:cNvPr id="798" name="Google Shape;798;p46"/>
          <p:cNvPicPr preferRelativeResize="0"/>
          <p:nvPr/>
        </p:nvPicPr>
        <p:blipFill rotWithShape="1">
          <a:blip r:embed="rId3">
            <a:alphaModFix/>
          </a:blip>
          <a:srcRect b="0" l="2272" r="2262" t="0"/>
          <a:stretch/>
        </p:blipFill>
        <p:spPr>
          <a:xfrm>
            <a:off x="865668" y="1722067"/>
            <a:ext cx="3740006" cy="2278317"/>
          </a:xfrm>
          <a:prstGeom prst="rect">
            <a:avLst/>
          </a:prstGeom>
          <a:noFill/>
          <a:ln>
            <a:noFill/>
          </a:ln>
        </p:spPr>
      </p:pic>
      <p:sp>
        <p:nvSpPr>
          <p:cNvPr id="799" name="Google Shape;799;p46"/>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PEAK</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473" name="Shape 473"/>
        <p:cNvGrpSpPr/>
        <p:nvPr/>
      </p:nvGrpSpPr>
      <p:grpSpPr>
        <a:xfrm>
          <a:off x="0" y="0"/>
          <a:ext cx="0" cy="0"/>
          <a:chOff x="0" y="0"/>
          <a:chExt cx="0" cy="0"/>
        </a:xfrm>
      </p:grpSpPr>
      <p:sp>
        <p:nvSpPr>
          <p:cNvPr id="474" name="Google Shape;474;p29"/>
          <p:cNvSpPr/>
          <p:nvPr/>
        </p:nvSpPr>
        <p:spPr>
          <a:xfrm>
            <a:off x="2320525" y="478650"/>
            <a:ext cx="4503000" cy="41862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txBox="1"/>
          <p:nvPr>
            <p:ph type="ctrTitle"/>
          </p:nvPr>
        </p:nvSpPr>
        <p:spPr>
          <a:xfrm>
            <a:off x="2466723" y="664405"/>
            <a:ext cx="4215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76" name="Google Shape;476;p29"/>
          <p:cNvSpPr txBox="1"/>
          <p:nvPr>
            <p:ph idx="1" type="subTitle"/>
          </p:nvPr>
        </p:nvSpPr>
        <p:spPr>
          <a:xfrm flipH="1">
            <a:off x="2467073" y="1050807"/>
            <a:ext cx="42156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definition ; Dataset Context ; Objective</a:t>
            </a:r>
            <a:endParaRPr/>
          </a:p>
        </p:txBody>
      </p:sp>
      <p:sp>
        <p:nvSpPr>
          <p:cNvPr id="477" name="Google Shape;477;p29"/>
          <p:cNvSpPr/>
          <p:nvPr/>
        </p:nvSpPr>
        <p:spPr>
          <a:xfrm flipH="1">
            <a:off x="3822335" y="238775"/>
            <a:ext cx="39" cy="195"/>
          </a:xfrm>
          <a:custGeom>
            <a:rect b="b" l="l" r="r" t="t"/>
            <a:pathLst>
              <a:path extrusionOk="0" h="5" w="1">
                <a:moveTo>
                  <a:pt x="1" y="0"/>
                </a:moveTo>
                <a:lnTo>
                  <a:pt x="1" y="4"/>
                </a:lnTo>
                <a:lnTo>
                  <a:pt x="1" y="4"/>
                </a:lnTo>
                <a:close/>
              </a:path>
            </a:pathLst>
          </a:custGeom>
          <a:solidFill>
            <a:srgbClr val="9FA3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txBox="1"/>
          <p:nvPr>
            <p:ph idx="2" type="ctrTitle"/>
          </p:nvPr>
        </p:nvSpPr>
        <p:spPr>
          <a:xfrm>
            <a:off x="2466723" y="1701879"/>
            <a:ext cx="4215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PREPARATION</a:t>
            </a:r>
            <a:endParaRPr/>
          </a:p>
        </p:txBody>
      </p:sp>
      <p:sp>
        <p:nvSpPr>
          <p:cNvPr id="479" name="Google Shape;479;p29"/>
          <p:cNvSpPr txBox="1"/>
          <p:nvPr>
            <p:ph idx="3" type="subTitle"/>
          </p:nvPr>
        </p:nvSpPr>
        <p:spPr>
          <a:xfrm flipH="1">
            <a:off x="2467073" y="2088281"/>
            <a:ext cx="42156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 (EDA) ; Preprocessing</a:t>
            </a:r>
            <a:endParaRPr/>
          </a:p>
        </p:txBody>
      </p:sp>
      <p:sp>
        <p:nvSpPr>
          <p:cNvPr id="480" name="Google Shape;480;p29"/>
          <p:cNvSpPr txBox="1"/>
          <p:nvPr>
            <p:ph idx="4" type="ctrTitle"/>
          </p:nvPr>
        </p:nvSpPr>
        <p:spPr>
          <a:xfrm>
            <a:off x="2466723" y="2739352"/>
            <a:ext cx="4215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481" name="Google Shape;481;p29"/>
          <p:cNvSpPr txBox="1"/>
          <p:nvPr>
            <p:ph idx="5" type="subTitle"/>
          </p:nvPr>
        </p:nvSpPr>
        <p:spPr>
          <a:xfrm flipH="1">
            <a:off x="2467073" y="3125754"/>
            <a:ext cx="42156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achine Learning Models </a:t>
            </a:r>
            <a:r>
              <a:rPr lang="en"/>
              <a:t>formulation</a:t>
            </a:r>
            <a:r>
              <a:rPr lang="en"/>
              <a:t> &amp; analysis</a:t>
            </a:r>
            <a:endParaRPr/>
          </a:p>
        </p:txBody>
      </p:sp>
      <p:sp>
        <p:nvSpPr>
          <p:cNvPr id="482" name="Google Shape;482;p29"/>
          <p:cNvSpPr txBox="1"/>
          <p:nvPr>
            <p:ph idx="6" type="ctrTitle"/>
          </p:nvPr>
        </p:nvSpPr>
        <p:spPr>
          <a:xfrm>
            <a:off x="2466723" y="3776826"/>
            <a:ext cx="4215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83" name="Google Shape;483;p29"/>
          <p:cNvSpPr txBox="1"/>
          <p:nvPr>
            <p:ph idx="7" type="subTitle"/>
          </p:nvPr>
        </p:nvSpPr>
        <p:spPr>
          <a:xfrm flipH="1">
            <a:off x="2467073" y="4163228"/>
            <a:ext cx="42156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 ; Limitation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803" name="Shape 803"/>
        <p:cNvGrpSpPr/>
        <p:nvPr/>
      </p:nvGrpSpPr>
      <p:grpSpPr>
        <a:xfrm>
          <a:off x="0" y="0"/>
          <a:ext cx="0" cy="0"/>
          <a:chOff x="0" y="0"/>
          <a:chExt cx="0" cy="0"/>
        </a:xfrm>
      </p:grpSpPr>
      <p:sp>
        <p:nvSpPr>
          <p:cNvPr id="804" name="Google Shape;804;p47"/>
          <p:cNvSpPr/>
          <p:nvPr/>
        </p:nvSpPr>
        <p:spPr>
          <a:xfrm>
            <a:off x="1324700" y="1588050"/>
            <a:ext cx="3233100" cy="3063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txBox="1"/>
          <p:nvPr>
            <p:ph type="title"/>
          </p:nvPr>
        </p:nvSpPr>
        <p:spPr>
          <a:xfrm>
            <a:off x="1107000" y="2485613"/>
            <a:ext cx="3151200" cy="506700"/>
          </a:xfrm>
          <a:prstGeom prst="rect">
            <a:avLst/>
          </a:prstGeom>
        </p:spPr>
        <p:txBody>
          <a:bodyPr anchorCtr="0" anchor="b" bIns="0" lIns="0" spcFirstLastPara="1" rIns="72000" wrap="square" tIns="0">
            <a:noAutofit/>
          </a:bodyPr>
          <a:lstStyle/>
          <a:p>
            <a:pPr indent="0" lvl="0" marL="0" rtl="0" algn="r">
              <a:spcBef>
                <a:spcPts val="0"/>
              </a:spcBef>
              <a:spcAft>
                <a:spcPts val="0"/>
              </a:spcAft>
              <a:buNone/>
            </a:pPr>
            <a:r>
              <a:rPr lang="en" sz="3600">
                <a:solidFill>
                  <a:srgbClr val="FF0000"/>
                </a:solidFill>
              </a:rPr>
              <a:t>Confusion Matrics</a:t>
            </a:r>
            <a:endParaRPr sz="3600">
              <a:solidFill>
                <a:srgbClr val="FF0000"/>
              </a:solidFill>
            </a:endParaRPr>
          </a:p>
        </p:txBody>
      </p:sp>
      <p:sp>
        <p:nvSpPr>
          <p:cNvPr id="806" name="Google Shape;806;p47"/>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a:t>
            </a:r>
            <a:r>
              <a:rPr lang="en"/>
              <a:t>Metrics</a:t>
            </a:r>
            <a:endParaRPr/>
          </a:p>
        </p:txBody>
      </p:sp>
      <p:pic>
        <p:nvPicPr>
          <p:cNvPr id="807" name="Google Shape;807;p47"/>
          <p:cNvPicPr preferRelativeResize="0"/>
          <p:nvPr/>
        </p:nvPicPr>
        <p:blipFill>
          <a:blip r:embed="rId3">
            <a:alphaModFix/>
          </a:blip>
          <a:stretch>
            <a:fillRect/>
          </a:stretch>
        </p:blipFill>
        <p:spPr>
          <a:xfrm>
            <a:off x="4407675" y="1183975"/>
            <a:ext cx="4387376" cy="310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811" name="Shape 811"/>
        <p:cNvGrpSpPr/>
        <p:nvPr/>
      </p:nvGrpSpPr>
      <p:grpSpPr>
        <a:xfrm>
          <a:off x="0" y="0"/>
          <a:ext cx="0" cy="0"/>
          <a:chOff x="0" y="0"/>
          <a:chExt cx="0" cy="0"/>
        </a:xfrm>
      </p:grpSpPr>
      <p:grpSp>
        <p:nvGrpSpPr>
          <p:cNvPr id="812" name="Google Shape;812;p48"/>
          <p:cNvGrpSpPr/>
          <p:nvPr/>
        </p:nvGrpSpPr>
        <p:grpSpPr>
          <a:xfrm>
            <a:off x="5749750" y="0"/>
            <a:ext cx="2496775" cy="5143500"/>
            <a:chOff x="5744400" y="0"/>
            <a:chExt cx="2496775" cy="5143500"/>
          </a:xfrm>
        </p:grpSpPr>
        <p:sp>
          <p:nvSpPr>
            <p:cNvPr id="813" name="Google Shape;813;p48"/>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48"/>
          <p:cNvSpPr/>
          <p:nvPr/>
        </p:nvSpPr>
        <p:spPr>
          <a:xfrm>
            <a:off x="576950" y="2062175"/>
            <a:ext cx="4322400" cy="2565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48"/>
          <p:cNvPicPr preferRelativeResize="0"/>
          <p:nvPr/>
        </p:nvPicPr>
        <p:blipFill rotWithShape="1">
          <a:blip r:embed="rId3">
            <a:alphaModFix/>
          </a:blip>
          <a:srcRect b="0" l="26566" r="26561" t="0"/>
          <a:stretch/>
        </p:blipFill>
        <p:spPr>
          <a:xfrm>
            <a:off x="5275200" y="511500"/>
            <a:ext cx="3331800" cy="4115400"/>
          </a:xfrm>
          <a:prstGeom prst="rect">
            <a:avLst/>
          </a:prstGeom>
          <a:noFill/>
          <a:ln>
            <a:noFill/>
          </a:ln>
        </p:spPr>
      </p:pic>
      <p:sp>
        <p:nvSpPr>
          <p:cNvPr id="818" name="Google Shape;818;p48"/>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9" name="Google Shape;819;p48"/>
          <p:cNvSpPr txBox="1"/>
          <p:nvPr>
            <p:ph type="ctrTitle"/>
          </p:nvPr>
        </p:nvSpPr>
        <p:spPr>
          <a:xfrm>
            <a:off x="1428150" y="983575"/>
            <a:ext cx="2600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9900"/>
                </a:solidFill>
              </a:rPr>
              <a:t>Decision Tree</a:t>
            </a:r>
            <a:endParaRPr sz="3800">
              <a:solidFill>
                <a:srgbClr val="FF9900"/>
              </a:solidFill>
            </a:endParaRPr>
          </a:p>
        </p:txBody>
      </p:sp>
      <p:sp>
        <p:nvSpPr>
          <p:cNvPr id="820" name="Google Shape;820;p48"/>
          <p:cNvSpPr/>
          <p:nvPr/>
        </p:nvSpPr>
        <p:spPr>
          <a:xfrm>
            <a:off x="5275200" y="511500"/>
            <a:ext cx="3331800" cy="4115400"/>
          </a:xfrm>
          <a:prstGeom prst="roundRect">
            <a:avLst>
              <a:gd fmla="val 0" name="adj"/>
            </a:avLst>
          </a:prstGeom>
          <a:gradFill>
            <a:gsLst>
              <a:gs pos="0">
                <a:srgbClr val="F42579">
                  <a:alpha val="14117"/>
                  <a:alpha val="45090"/>
                </a:srgbClr>
              </a:gs>
              <a:gs pos="100000">
                <a:srgbClr val="2D0066">
                  <a:alpha val="17254"/>
                  <a:alpha val="450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48"/>
          <p:cNvPicPr preferRelativeResize="0"/>
          <p:nvPr/>
        </p:nvPicPr>
        <p:blipFill>
          <a:blip r:embed="rId4">
            <a:alphaModFix/>
          </a:blip>
          <a:stretch>
            <a:fillRect/>
          </a:stretch>
        </p:blipFill>
        <p:spPr>
          <a:xfrm>
            <a:off x="553425" y="2005099"/>
            <a:ext cx="4349559" cy="1693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9"/>
          <p:cNvSpPr txBox="1"/>
          <p:nvPr>
            <p:ph idx="1" type="subTitle"/>
          </p:nvPr>
        </p:nvSpPr>
        <p:spPr>
          <a:xfrm>
            <a:off x="720000" y="1507375"/>
            <a:ext cx="3031200" cy="27699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Clr>
                <a:srgbClr val="FFFF00"/>
              </a:buClr>
              <a:buSzPts val="2900"/>
              <a:buAutoNum type="arabicPeriod"/>
            </a:pPr>
            <a:r>
              <a:rPr b="1" i="1" lang="en" sz="2900">
                <a:solidFill>
                  <a:srgbClr val="FFFF00"/>
                </a:solidFill>
              </a:rPr>
              <a:t>Split 3:7</a:t>
            </a:r>
            <a:endParaRPr b="1" i="1" sz="2900">
              <a:solidFill>
                <a:srgbClr val="FFFF00"/>
              </a:solidFill>
            </a:endParaRPr>
          </a:p>
          <a:p>
            <a:pPr indent="-412750" lvl="0" marL="457200" rtl="0" algn="l">
              <a:spcBef>
                <a:spcPts val="0"/>
              </a:spcBef>
              <a:spcAft>
                <a:spcPts val="0"/>
              </a:spcAft>
              <a:buClr>
                <a:srgbClr val="FFFF00"/>
              </a:buClr>
              <a:buSzPts val="2900"/>
              <a:buAutoNum type="arabicPeriod"/>
            </a:pPr>
            <a:r>
              <a:rPr b="1" i="1" lang="en" sz="2900">
                <a:solidFill>
                  <a:srgbClr val="FFFF00"/>
                </a:solidFill>
              </a:rPr>
              <a:t>Deal with NaN values</a:t>
            </a:r>
            <a:endParaRPr b="1" i="1" sz="2900">
              <a:solidFill>
                <a:srgbClr val="FFFF00"/>
              </a:solidFill>
            </a:endParaRPr>
          </a:p>
          <a:p>
            <a:pPr indent="-412750" lvl="0" marL="457200" rtl="0" algn="l">
              <a:spcBef>
                <a:spcPts val="0"/>
              </a:spcBef>
              <a:spcAft>
                <a:spcPts val="0"/>
              </a:spcAft>
              <a:buClr>
                <a:srgbClr val="FFFF00"/>
              </a:buClr>
              <a:buSzPts val="2900"/>
              <a:buAutoNum type="arabicPeriod"/>
            </a:pPr>
            <a:r>
              <a:rPr b="1" i="1" lang="en" sz="2900">
                <a:solidFill>
                  <a:srgbClr val="FFFF00"/>
                </a:solidFill>
              </a:rPr>
              <a:t>Up sampling</a:t>
            </a:r>
            <a:endParaRPr b="1" i="1" sz="2900">
              <a:solidFill>
                <a:srgbClr val="FFFF00"/>
              </a:solidFill>
            </a:endParaRPr>
          </a:p>
        </p:txBody>
      </p:sp>
      <p:sp>
        <p:nvSpPr>
          <p:cNvPr id="827" name="Google Shape;827;p49"/>
          <p:cNvSpPr txBox="1"/>
          <p:nvPr>
            <p:ph type="ctrTitle"/>
          </p:nvPr>
        </p:nvSpPr>
        <p:spPr>
          <a:xfrm>
            <a:off x="720050" y="349075"/>
            <a:ext cx="43428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trained the model</a:t>
            </a:r>
            <a:endParaRPr/>
          </a:p>
        </p:txBody>
      </p:sp>
      <p:pic>
        <p:nvPicPr>
          <p:cNvPr id="828" name="Google Shape;828;p49"/>
          <p:cNvPicPr preferRelativeResize="0"/>
          <p:nvPr/>
        </p:nvPicPr>
        <p:blipFill>
          <a:blip r:embed="rId3">
            <a:alphaModFix/>
          </a:blip>
          <a:stretch>
            <a:fillRect/>
          </a:stretch>
        </p:blipFill>
        <p:spPr>
          <a:xfrm>
            <a:off x="3933725" y="1299950"/>
            <a:ext cx="4102800" cy="28623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0"/>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34" name="Google Shape;834;p50"/>
          <p:cNvSpPr txBox="1"/>
          <p:nvPr>
            <p:ph type="ctrTitle"/>
          </p:nvPr>
        </p:nvSpPr>
        <p:spPr>
          <a:xfrm>
            <a:off x="720050" y="349075"/>
            <a:ext cx="77619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Matrics	(original)			</a:t>
            </a:r>
            <a:r>
              <a:rPr lang="en">
                <a:solidFill>
                  <a:schemeClr val="lt1"/>
                </a:solidFill>
              </a:rPr>
              <a:t>max_depth=4</a:t>
            </a:r>
            <a:endParaRPr>
              <a:solidFill>
                <a:schemeClr val="lt1"/>
              </a:solidFill>
            </a:endParaRPr>
          </a:p>
        </p:txBody>
      </p:sp>
      <p:pic>
        <p:nvPicPr>
          <p:cNvPr id="835" name="Google Shape;835;p50"/>
          <p:cNvPicPr preferRelativeResize="0"/>
          <p:nvPr/>
        </p:nvPicPr>
        <p:blipFill>
          <a:blip r:embed="rId3">
            <a:alphaModFix/>
          </a:blip>
          <a:stretch>
            <a:fillRect/>
          </a:stretch>
        </p:blipFill>
        <p:spPr>
          <a:xfrm>
            <a:off x="723863" y="1267350"/>
            <a:ext cx="4008675" cy="3654726"/>
          </a:xfrm>
          <a:prstGeom prst="rect">
            <a:avLst/>
          </a:prstGeom>
          <a:noFill/>
          <a:ln>
            <a:noFill/>
          </a:ln>
        </p:spPr>
      </p:pic>
      <p:pic>
        <p:nvPicPr>
          <p:cNvPr id="836" name="Google Shape;836;p50"/>
          <p:cNvPicPr preferRelativeResize="0"/>
          <p:nvPr/>
        </p:nvPicPr>
        <p:blipFill>
          <a:blip r:embed="rId4">
            <a:alphaModFix/>
          </a:blip>
          <a:stretch>
            <a:fillRect/>
          </a:stretch>
        </p:blipFill>
        <p:spPr>
          <a:xfrm>
            <a:off x="4732525" y="1278588"/>
            <a:ext cx="4102800" cy="36322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1"/>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42" name="Google Shape;842;p51"/>
          <p:cNvSpPr txBox="1"/>
          <p:nvPr>
            <p:ph type="ctrTitle"/>
          </p:nvPr>
        </p:nvSpPr>
        <p:spPr>
          <a:xfrm>
            <a:off x="720050" y="349075"/>
            <a:ext cx="8075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Matrics	(</a:t>
            </a:r>
            <a:r>
              <a:rPr lang="en"/>
              <a:t>upsampled</a:t>
            </a:r>
            <a:r>
              <a:rPr lang="en"/>
              <a:t>)		</a:t>
            </a:r>
            <a:r>
              <a:rPr lang="en">
                <a:solidFill>
                  <a:schemeClr val="lt1"/>
                </a:solidFill>
              </a:rPr>
              <a:t>max_depth=4</a:t>
            </a:r>
            <a:endParaRPr>
              <a:solidFill>
                <a:schemeClr val="lt1"/>
              </a:solidFill>
            </a:endParaRPr>
          </a:p>
        </p:txBody>
      </p:sp>
      <p:pic>
        <p:nvPicPr>
          <p:cNvPr id="843" name="Google Shape;843;p51"/>
          <p:cNvPicPr preferRelativeResize="0"/>
          <p:nvPr/>
        </p:nvPicPr>
        <p:blipFill>
          <a:blip r:embed="rId3">
            <a:alphaModFix/>
          </a:blip>
          <a:stretch>
            <a:fillRect/>
          </a:stretch>
        </p:blipFill>
        <p:spPr>
          <a:xfrm>
            <a:off x="633600" y="1117275"/>
            <a:ext cx="4102800" cy="3607078"/>
          </a:xfrm>
          <a:prstGeom prst="rect">
            <a:avLst/>
          </a:prstGeom>
          <a:noFill/>
          <a:ln>
            <a:noFill/>
          </a:ln>
        </p:spPr>
      </p:pic>
      <p:pic>
        <p:nvPicPr>
          <p:cNvPr id="844" name="Google Shape;844;p51"/>
          <p:cNvPicPr preferRelativeResize="0"/>
          <p:nvPr/>
        </p:nvPicPr>
        <p:blipFill>
          <a:blip r:embed="rId4">
            <a:alphaModFix/>
          </a:blip>
          <a:stretch>
            <a:fillRect/>
          </a:stretch>
        </p:blipFill>
        <p:spPr>
          <a:xfrm>
            <a:off x="4736400" y="1117275"/>
            <a:ext cx="4102798" cy="35554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848" name="Shape 848"/>
        <p:cNvGrpSpPr/>
        <p:nvPr/>
      </p:nvGrpSpPr>
      <p:grpSpPr>
        <a:xfrm>
          <a:off x="0" y="0"/>
          <a:ext cx="0" cy="0"/>
          <a:chOff x="0" y="0"/>
          <a:chExt cx="0" cy="0"/>
        </a:xfrm>
      </p:grpSpPr>
      <p:grpSp>
        <p:nvGrpSpPr>
          <p:cNvPr id="849" name="Google Shape;849;p52"/>
          <p:cNvGrpSpPr/>
          <p:nvPr/>
        </p:nvGrpSpPr>
        <p:grpSpPr>
          <a:xfrm>
            <a:off x="5749750" y="0"/>
            <a:ext cx="2496775" cy="5143500"/>
            <a:chOff x="5744400" y="0"/>
            <a:chExt cx="2496775" cy="5143500"/>
          </a:xfrm>
        </p:grpSpPr>
        <p:sp>
          <p:nvSpPr>
            <p:cNvPr id="850" name="Google Shape;850;p52"/>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52"/>
          <p:cNvSpPr/>
          <p:nvPr/>
        </p:nvSpPr>
        <p:spPr>
          <a:xfrm>
            <a:off x="576950" y="2062175"/>
            <a:ext cx="4322400" cy="2565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52"/>
          <p:cNvPicPr preferRelativeResize="0"/>
          <p:nvPr/>
        </p:nvPicPr>
        <p:blipFill rotWithShape="1">
          <a:blip r:embed="rId3">
            <a:alphaModFix/>
          </a:blip>
          <a:srcRect b="0" l="15137" r="15137" t="0"/>
          <a:stretch/>
        </p:blipFill>
        <p:spPr>
          <a:xfrm>
            <a:off x="5275200" y="511500"/>
            <a:ext cx="3331800" cy="4115400"/>
          </a:xfrm>
          <a:prstGeom prst="rect">
            <a:avLst/>
          </a:prstGeom>
          <a:noFill/>
          <a:ln>
            <a:noFill/>
          </a:ln>
        </p:spPr>
      </p:pic>
      <p:sp>
        <p:nvSpPr>
          <p:cNvPr id="855" name="Google Shape;855;p52"/>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56" name="Google Shape;856;p52"/>
          <p:cNvSpPr txBox="1"/>
          <p:nvPr>
            <p:ph type="ctrTitle"/>
          </p:nvPr>
        </p:nvSpPr>
        <p:spPr>
          <a:xfrm>
            <a:off x="880950" y="511500"/>
            <a:ext cx="36945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00FFFF"/>
                </a:solidFill>
              </a:rPr>
              <a:t>Random Forest</a:t>
            </a:r>
            <a:endParaRPr sz="3800">
              <a:solidFill>
                <a:srgbClr val="00FFFF"/>
              </a:solidFill>
            </a:endParaRPr>
          </a:p>
        </p:txBody>
      </p:sp>
      <p:sp>
        <p:nvSpPr>
          <p:cNvPr id="857" name="Google Shape;857;p52"/>
          <p:cNvSpPr/>
          <p:nvPr/>
        </p:nvSpPr>
        <p:spPr>
          <a:xfrm>
            <a:off x="5275200" y="511500"/>
            <a:ext cx="3331800" cy="4115400"/>
          </a:xfrm>
          <a:prstGeom prst="roundRect">
            <a:avLst>
              <a:gd fmla="val 0" name="adj"/>
            </a:avLst>
          </a:prstGeom>
          <a:gradFill>
            <a:gsLst>
              <a:gs pos="0">
                <a:srgbClr val="F42579">
                  <a:alpha val="14117"/>
                  <a:alpha val="45090"/>
                </a:srgbClr>
              </a:gs>
              <a:gs pos="100000">
                <a:srgbClr val="2D0066">
                  <a:alpha val="17254"/>
                  <a:alpha val="4509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52"/>
          <p:cNvPicPr preferRelativeResize="0"/>
          <p:nvPr/>
        </p:nvPicPr>
        <p:blipFill>
          <a:blip r:embed="rId4">
            <a:alphaModFix/>
          </a:blip>
          <a:stretch>
            <a:fillRect/>
          </a:stretch>
        </p:blipFill>
        <p:spPr>
          <a:xfrm>
            <a:off x="625450" y="1405400"/>
            <a:ext cx="4205499" cy="597786"/>
          </a:xfrm>
          <a:prstGeom prst="rect">
            <a:avLst/>
          </a:prstGeom>
          <a:noFill/>
          <a:ln>
            <a:noFill/>
          </a:ln>
        </p:spPr>
      </p:pic>
      <p:pic>
        <p:nvPicPr>
          <p:cNvPr id="859" name="Google Shape;859;p52"/>
          <p:cNvPicPr preferRelativeResize="0"/>
          <p:nvPr/>
        </p:nvPicPr>
        <p:blipFill>
          <a:blip r:embed="rId5">
            <a:alphaModFix/>
          </a:blip>
          <a:stretch>
            <a:fillRect/>
          </a:stretch>
        </p:blipFill>
        <p:spPr>
          <a:xfrm>
            <a:off x="567000" y="2302575"/>
            <a:ext cx="4322399" cy="802712"/>
          </a:xfrm>
          <a:prstGeom prst="rect">
            <a:avLst/>
          </a:prstGeom>
          <a:noFill/>
          <a:ln>
            <a:noFill/>
          </a:ln>
        </p:spPr>
      </p:pic>
      <p:pic>
        <p:nvPicPr>
          <p:cNvPr id="860" name="Google Shape;860;p52"/>
          <p:cNvPicPr preferRelativeResize="0"/>
          <p:nvPr/>
        </p:nvPicPr>
        <p:blipFill>
          <a:blip r:embed="rId6">
            <a:alphaModFix/>
          </a:blip>
          <a:stretch>
            <a:fillRect/>
          </a:stretch>
        </p:blipFill>
        <p:spPr>
          <a:xfrm>
            <a:off x="593506" y="3404675"/>
            <a:ext cx="4269381" cy="720900"/>
          </a:xfrm>
          <a:prstGeom prst="rect">
            <a:avLst/>
          </a:prstGeom>
          <a:noFill/>
          <a:ln>
            <a:noFill/>
          </a:ln>
        </p:spPr>
      </p:pic>
      <p:pic>
        <p:nvPicPr>
          <p:cNvPr id="861" name="Google Shape;861;p52"/>
          <p:cNvPicPr preferRelativeResize="0"/>
          <p:nvPr/>
        </p:nvPicPr>
        <p:blipFill>
          <a:blip r:embed="rId7">
            <a:alphaModFix/>
          </a:blip>
          <a:stretch>
            <a:fillRect/>
          </a:stretch>
        </p:blipFill>
        <p:spPr>
          <a:xfrm>
            <a:off x="625450" y="4353925"/>
            <a:ext cx="4269375" cy="6284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3"/>
          <p:cNvSpPr txBox="1"/>
          <p:nvPr>
            <p:ph idx="1" type="subTitle"/>
          </p:nvPr>
        </p:nvSpPr>
        <p:spPr>
          <a:xfrm>
            <a:off x="720000" y="1507375"/>
            <a:ext cx="3031200" cy="27699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FFFF00"/>
              </a:buClr>
              <a:buSzPts val="2900"/>
              <a:buAutoNum type="arabicPeriod"/>
            </a:pPr>
            <a:r>
              <a:rPr b="1" i="1" lang="en" sz="2900">
                <a:solidFill>
                  <a:srgbClr val="FFFF00"/>
                </a:solidFill>
              </a:rPr>
              <a:t>Using Upsampled data</a:t>
            </a:r>
            <a:endParaRPr b="1" i="1" sz="2900">
              <a:solidFill>
                <a:srgbClr val="FFFF00"/>
              </a:solidFill>
            </a:endParaRPr>
          </a:p>
          <a:p>
            <a:pPr indent="-412750" lvl="0" marL="457200" marR="0" rtl="0" algn="l">
              <a:lnSpc>
                <a:spcPct val="100000"/>
              </a:lnSpc>
              <a:spcBef>
                <a:spcPts val="0"/>
              </a:spcBef>
              <a:spcAft>
                <a:spcPts val="0"/>
              </a:spcAft>
              <a:buClr>
                <a:srgbClr val="FFFF00"/>
              </a:buClr>
              <a:buSzPts val="2900"/>
              <a:buAutoNum type="arabicPeriod"/>
            </a:pPr>
            <a:r>
              <a:rPr b="1" i="1" lang="en" sz="2900">
                <a:solidFill>
                  <a:srgbClr val="FFFF00"/>
                </a:solidFill>
              </a:rPr>
              <a:t>Cross Validation</a:t>
            </a:r>
            <a:endParaRPr b="1" i="1" sz="2900">
              <a:solidFill>
                <a:srgbClr val="FFFF00"/>
              </a:solidFill>
            </a:endParaRPr>
          </a:p>
          <a:p>
            <a:pPr indent="0" lvl="0" marL="457200" marR="0" rtl="0" algn="l">
              <a:lnSpc>
                <a:spcPct val="100000"/>
              </a:lnSpc>
              <a:spcBef>
                <a:spcPts val="1600"/>
              </a:spcBef>
              <a:spcAft>
                <a:spcPts val="1600"/>
              </a:spcAft>
              <a:buNone/>
            </a:pPr>
            <a:r>
              <a:t/>
            </a:r>
            <a:endParaRPr b="1" i="1" sz="2900">
              <a:solidFill>
                <a:srgbClr val="FFFF00"/>
              </a:solidFill>
            </a:endParaRPr>
          </a:p>
        </p:txBody>
      </p:sp>
      <p:sp>
        <p:nvSpPr>
          <p:cNvPr id="867" name="Google Shape;867;p53"/>
          <p:cNvSpPr txBox="1"/>
          <p:nvPr>
            <p:ph type="ctrTitle"/>
          </p:nvPr>
        </p:nvSpPr>
        <p:spPr>
          <a:xfrm>
            <a:off x="720050" y="349075"/>
            <a:ext cx="43428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trained the model</a:t>
            </a:r>
            <a:endParaRPr/>
          </a:p>
        </p:txBody>
      </p:sp>
      <p:pic>
        <p:nvPicPr>
          <p:cNvPr id="868" name="Google Shape;868;p53"/>
          <p:cNvPicPr preferRelativeResize="0"/>
          <p:nvPr/>
        </p:nvPicPr>
        <p:blipFill>
          <a:blip r:embed="rId3">
            <a:alphaModFix/>
          </a:blip>
          <a:stretch>
            <a:fillRect/>
          </a:stretch>
        </p:blipFill>
        <p:spPr>
          <a:xfrm>
            <a:off x="3361075" y="1183975"/>
            <a:ext cx="5088002" cy="33132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4"/>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74" name="Google Shape;874;p54"/>
          <p:cNvSpPr txBox="1"/>
          <p:nvPr>
            <p:ph type="ctrTitle"/>
          </p:nvPr>
        </p:nvSpPr>
        <p:spPr>
          <a:xfrm>
            <a:off x="720050" y="349075"/>
            <a:ext cx="8075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Matrics     </a:t>
            </a:r>
            <a:r>
              <a:rPr lang="en">
                <a:solidFill>
                  <a:srgbClr val="52EA28"/>
                </a:solidFill>
              </a:rPr>
              <a:t>max_depth=10 n_estimator= 200</a:t>
            </a:r>
            <a:r>
              <a:rPr lang="en">
                <a:solidFill>
                  <a:schemeClr val="lt1"/>
                </a:solidFill>
              </a:rPr>
              <a:t>		</a:t>
            </a:r>
            <a:endParaRPr>
              <a:solidFill>
                <a:schemeClr val="lt1"/>
              </a:solidFill>
            </a:endParaRPr>
          </a:p>
        </p:txBody>
      </p:sp>
      <p:pic>
        <p:nvPicPr>
          <p:cNvPr id="875" name="Google Shape;875;p54"/>
          <p:cNvPicPr preferRelativeResize="0"/>
          <p:nvPr/>
        </p:nvPicPr>
        <p:blipFill>
          <a:blip r:embed="rId3">
            <a:alphaModFix/>
          </a:blip>
          <a:stretch>
            <a:fillRect/>
          </a:stretch>
        </p:blipFill>
        <p:spPr>
          <a:xfrm>
            <a:off x="559975" y="1117275"/>
            <a:ext cx="4016399" cy="3657569"/>
          </a:xfrm>
          <a:prstGeom prst="rect">
            <a:avLst/>
          </a:prstGeom>
          <a:noFill/>
          <a:ln>
            <a:noFill/>
          </a:ln>
        </p:spPr>
      </p:pic>
      <p:pic>
        <p:nvPicPr>
          <p:cNvPr id="876" name="Google Shape;876;p54"/>
          <p:cNvPicPr preferRelativeResize="0"/>
          <p:nvPr/>
        </p:nvPicPr>
        <p:blipFill>
          <a:blip r:embed="rId4">
            <a:alphaModFix/>
          </a:blip>
          <a:stretch>
            <a:fillRect/>
          </a:stretch>
        </p:blipFill>
        <p:spPr>
          <a:xfrm>
            <a:off x="4662775" y="1117275"/>
            <a:ext cx="4102799" cy="36284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880" name="Shape 880"/>
        <p:cNvGrpSpPr/>
        <p:nvPr/>
      </p:nvGrpSpPr>
      <p:grpSpPr>
        <a:xfrm>
          <a:off x="0" y="0"/>
          <a:ext cx="0" cy="0"/>
          <a:chOff x="0" y="0"/>
          <a:chExt cx="0" cy="0"/>
        </a:xfrm>
      </p:grpSpPr>
      <p:sp>
        <p:nvSpPr>
          <p:cNvPr id="881" name="Google Shape;881;p55"/>
          <p:cNvSpPr/>
          <p:nvPr/>
        </p:nvSpPr>
        <p:spPr>
          <a:xfrm>
            <a:off x="576950" y="1793175"/>
            <a:ext cx="4322400" cy="2565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Barlow"/>
              <a:ea typeface="Barlow"/>
              <a:cs typeface="Barlow"/>
              <a:sym typeface="Barlow"/>
            </a:endParaRPr>
          </a:p>
        </p:txBody>
      </p:sp>
      <p:sp>
        <p:nvSpPr>
          <p:cNvPr id="882" name="Google Shape;882;p55"/>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Barlow"/>
              <a:ea typeface="Barlow"/>
              <a:cs typeface="Barlow"/>
              <a:sym typeface="Barlow"/>
            </a:endParaRPr>
          </a:p>
        </p:txBody>
      </p:sp>
      <p:pic>
        <p:nvPicPr>
          <p:cNvPr id="883" name="Google Shape;883;p55"/>
          <p:cNvPicPr preferRelativeResize="0"/>
          <p:nvPr/>
        </p:nvPicPr>
        <p:blipFill>
          <a:blip r:embed="rId3">
            <a:alphaModFix/>
          </a:blip>
          <a:stretch>
            <a:fillRect/>
          </a:stretch>
        </p:blipFill>
        <p:spPr>
          <a:xfrm>
            <a:off x="4736400" y="1127975"/>
            <a:ext cx="3941149" cy="2189525"/>
          </a:xfrm>
          <a:prstGeom prst="rect">
            <a:avLst/>
          </a:prstGeom>
          <a:noFill/>
          <a:ln>
            <a:noFill/>
          </a:ln>
        </p:spPr>
      </p:pic>
      <p:sp>
        <p:nvSpPr>
          <p:cNvPr id="884" name="Google Shape;884;p55"/>
          <p:cNvSpPr txBox="1"/>
          <p:nvPr>
            <p:ph idx="1" type="subTitle"/>
          </p:nvPr>
        </p:nvSpPr>
        <p:spPr>
          <a:xfrm>
            <a:off x="622300" y="1784550"/>
            <a:ext cx="4016400" cy="16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XGBoost is another variation of is a type of boosting algorithm that combines multiple weak decision trees to create a strong predictor. </a:t>
            </a:r>
            <a:endParaRPr sz="1600">
              <a:solidFill>
                <a:srgbClr val="FFFFFF"/>
              </a:solidFill>
            </a:endParaRPr>
          </a:p>
          <a:p>
            <a:pPr indent="0" lvl="0" marL="0" rtl="0" algn="l">
              <a:spcBef>
                <a:spcPts val="0"/>
              </a:spcBef>
              <a:spcAft>
                <a:spcPts val="0"/>
              </a:spcAft>
              <a:buNone/>
            </a:pPr>
            <a:r>
              <a:rPr lang="en" sz="1600">
                <a:solidFill>
                  <a:srgbClr val="FFFFFF"/>
                </a:solidFill>
              </a:rPr>
              <a:t>The basic idea behind boosting is to combine many weak models to create a strong model that can make accurate predictions.</a:t>
            </a:r>
            <a:endParaRPr sz="1600">
              <a:solidFill>
                <a:srgbClr val="FFFFFF"/>
              </a:solidFill>
            </a:endParaRPr>
          </a:p>
          <a:p>
            <a:pPr indent="0" lvl="0" marL="0" rtl="0" algn="l">
              <a:spcBef>
                <a:spcPts val="0"/>
              </a:spcBef>
              <a:spcAft>
                <a:spcPts val="1600"/>
              </a:spcAft>
              <a:buNone/>
            </a:pPr>
            <a:r>
              <a:t/>
            </a:r>
            <a:endParaRPr sz="1600">
              <a:solidFill>
                <a:srgbClr val="FFFFFF"/>
              </a:solidFill>
            </a:endParaRPr>
          </a:p>
        </p:txBody>
      </p:sp>
      <p:sp>
        <p:nvSpPr>
          <p:cNvPr id="885" name="Google Shape;885;p55"/>
          <p:cNvSpPr txBox="1"/>
          <p:nvPr>
            <p:ph type="ctrTitle"/>
          </p:nvPr>
        </p:nvSpPr>
        <p:spPr>
          <a:xfrm>
            <a:off x="1481425" y="908275"/>
            <a:ext cx="36945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00FFFF"/>
                </a:solidFill>
              </a:rPr>
              <a:t>XGBOOST</a:t>
            </a:r>
            <a:endParaRPr sz="3800">
              <a:solidFill>
                <a:srgbClr val="00FFFF"/>
              </a:solidFill>
            </a:endParaRPr>
          </a:p>
        </p:txBody>
      </p:sp>
      <p:pic>
        <p:nvPicPr>
          <p:cNvPr id="886" name="Google Shape;886;p55"/>
          <p:cNvPicPr preferRelativeResize="0"/>
          <p:nvPr/>
        </p:nvPicPr>
        <p:blipFill>
          <a:blip r:embed="rId4">
            <a:alphaModFix/>
          </a:blip>
          <a:stretch>
            <a:fillRect/>
          </a:stretch>
        </p:blipFill>
        <p:spPr>
          <a:xfrm>
            <a:off x="1909477" y="3724591"/>
            <a:ext cx="3658125" cy="1297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6"/>
          <p:cNvSpPr txBox="1"/>
          <p:nvPr>
            <p:ph idx="1" type="subTitle"/>
          </p:nvPr>
        </p:nvSpPr>
        <p:spPr>
          <a:xfrm>
            <a:off x="966775" y="983900"/>
            <a:ext cx="4342800" cy="27699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FFFF00"/>
              </a:buClr>
              <a:buSzPts val="2900"/>
              <a:buAutoNum type="arabicPeriod"/>
            </a:pPr>
            <a:r>
              <a:rPr b="1" i="1" lang="en" sz="2900">
                <a:solidFill>
                  <a:srgbClr val="FFFF00"/>
                </a:solidFill>
              </a:rPr>
              <a:t>Using </a:t>
            </a:r>
            <a:r>
              <a:rPr b="1" i="1" lang="en" sz="2900">
                <a:solidFill>
                  <a:srgbClr val="FFFF00"/>
                </a:solidFill>
              </a:rPr>
              <a:t>Best-Fit Parameters</a:t>
            </a:r>
            <a:endParaRPr b="1" i="1" sz="2900">
              <a:solidFill>
                <a:srgbClr val="FFFF00"/>
              </a:solidFill>
            </a:endParaRPr>
          </a:p>
          <a:p>
            <a:pPr indent="-412750" lvl="0" marL="457200" marR="0" rtl="0" algn="l">
              <a:lnSpc>
                <a:spcPct val="100000"/>
              </a:lnSpc>
              <a:spcBef>
                <a:spcPts val="0"/>
              </a:spcBef>
              <a:spcAft>
                <a:spcPts val="0"/>
              </a:spcAft>
              <a:buClr>
                <a:srgbClr val="FFFF00"/>
              </a:buClr>
              <a:buSzPts val="2900"/>
              <a:buAutoNum type="arabicPeriod"/>
            </a:pPr>
            <a:r>
              <a:rPr b="1" lang="en" sz="2900">
                <a:solidFill>
                  <a:srgbClr val="FFFF00"/>
                </a:solidFill>
              </a:rPr>
              <a:t>Fit the Preprocessed data into the model</a:t>
            </a:r>
            <a:endParaRPr b="1" sz="2900">
              <a:solidFill>
                <a:srgbClr val="FFFF00"/>
              </a:solidFill>
            </a:endParaRPr>
          </a:p>
          <a:p>
            <a:pPr indent="0" lvl="0" marL="457200" marR="0" rtl="0" algn="l">
              <a:lnSpc>
                <a:spcPct val="100000"/>
              </a:lnSpc>
              <a:spcBef>
                <a:spcPts val="1600"/>
              </a:spcBef>
              <a:spcAft>
                <a:spcPts val="1600"/>
              </a:spcAft>
              <a:buNone/>
            </a:pPr>
            <a:r>
              <a:t/>
            </a:r>
            <a:endParaRPr b="1" i="1" sz="2900">
              <a:solidFill>
                <a:srgbClr val="FFFF00"/>
              </a:solidFill>
            </a:endParaRPr>
          </a:p>
        </p:txBody>
      </p:sp>
      <p:sp>
        <p:nvSpPr>
          <p:cNvPr id="892" name="Google Shape;892;p56"/>
          <p:cNvSpPr txBox="1"/>
          <p:nvPr>
            <p:ph type="ctrTitle"/>
          </p:nvPr>
        </p:nvSpPr>
        <p:spPr>
          <a:xfrm>
            <a:off x="720050" y="349075"/>
            <a:ext cx="43428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trained the model</a:t>
            </a:r>
            <a:endParaRPr/>
          </a:p>
        </p:txBody>
      </p:sp>
      <p:pic>
        <p:nvPicPr>
          <p:cNvPr id="893" name="Google Shape;893;p56"/>
          <p:cNvPicPr preferRelativeResize="0"/>
          <p:nvPr/>
        </p:nvPicPr>
        <p:blipFill>
          <a:blip r:embed="rId3">
            <a:alphaModFix/>
          </a:blip>
          <a:stretch>
            <a:fillRect/>
          </a:stretch>
        </p:blipFill>
        <p:spPr>
          <a:xfrm>
            <a:off x="2712900" y="3566058"/>
            <a:ext cx="5646249" cy="1152150"/>
          </a:xfrm>
          <a:prstGeom prst="rect">
            <a:avLst/>
          </a:prstGeom>
          <a:noFill/>
          <a:ln>
            <a:noFill/>
          </a:ln>
        </p:spPr>
      </p:pic>
      <p:pic>
        <p:nvPicPr>
          <p:cNvPr id="894" name="Google Shape;894;p56"/>
          <p:cNvPicPr preferRelativeResize="0"/>
          <p:nvPr/>
        </p:nvPicPr>
        <p:blipFill>
          <a:blip r:embed="rId4">
            <a:alphaModFix/>
          </a:blip>
          <a:stretch>
            <a:fillRect/>
          </a:stretch>
        </p:blipFill>
        <p:spPr>
          <a:xfrm>
            <a:off x="5417244" y="991611"/>
            <a:ext cx="2941906" cy="235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487" name="Shape 487"/>
        <p:cNvGrpSpPr/>
        <p:nvPr/>
      </p:nvGrpSpPr>
      <p:grpSpPr>
        <a:xfrm>
          <a:off x="0" y="0"/>
          <a:ext cx="0" cy="0"/>
          <a:chOff x="0" y="0"/>
          <a:chExt cx="0" cy="0"/>
        </a:xfrm>
      </p:grpSpPr>
      <p:sp>
        <p:nvSpPr>
          <p:cNvPr id="488" name="Google Shape;488;p30"/>
          <p:cNvSpPr txBox="1"/>
          <p:nvPr>
            <p:ph type="title"/>
          </p:nvPr>
        </p:nvSpPr>
        <p:spPr>
          <a:xfrm>
            <a:off x="725275" y="1494600"/>
            <a:ext cx="4042500" cy="202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INTRODUCTION</a:t>
            </a:r>
            <a:endParaRPr>
              <a:solidFill>
                <a:schemeClr val="lt2"/>
              </a:solidFill>
            </a:endParaRPr>
          </a:p>
        </p:txBody>
      </p:sp>
      <p:sp>
        <p:nvSpPr>
          <p:cNvPr id="489" name="Google Shape;489;p30"/>
          <p:cNvSpPr txBox="1"/>
          <p:nvPr>
            <p:ph idx="1" type="subTitle"/>
          </p:nvPr>
        </p:nvSpPr>
        <p:spPr>
          <a:xfrm>
            <a:off x="725275" y="3567310"/>
            <a:ext cx="60441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a:p>
            <a:pPr indent="0" lvl="0" marL="0" rtl="0" algn="l">
              <a:spcBef>
                <a:spcPts val="0"/>
              </a:spcBef>
              <a:spcAft>
                <a:spcPts val="0"/>
              </a:spcAft>
              <a:buNone/>
            </a:pPr>
            <a:r>
              <a:rPr lang="en"/>
              <a:t>Dataset Context</a:t>
            </a:r>
            <a:endParaRPr/>
          </a:p>
          <a:p>
            <a:pPr indent="0" lvl="0" marL="0" rtl="0" algn="l">
              <a:spcBef>
                <a:spcPts val="0"/>
              </a:spcBef>
              <a:spcAft>
                <a:spcPts val="0"/>
              </a:spcAft>
              <a:buNone/>
            </a:pPr>
            <a:r>
              <a:rPr lang="en"/>
              <a:t>Objective</a:t>
            </a:r>
            <a:endParaRPr/>
          </a:p>
        </p:txBody>
      </p:sp>
      <p:grpSp>
        <p:nvGrpSpPr>
          <p:cNvPr id="490" name="Google Shape;490;p30"/>
          <p:cNvGrpSpPr/>
          <p:nvPr/>
        </p:nvGrpSpPr>
        <p:grpSpPr>
          <a:xfrm rot="1637668">
            <a:off x="5430477" y="2476920"/>
            <a:ext cx="2842312" cy="1976906"/>
            <a:chOff x="164875" y="299500"/>
            <a:chExt cx="7355425" cy="5115900"/>
          </a:xfrm>
        </p:grpSpPr>
        <p:sp>
          <p:nvSpPr>
            <p:cNvPr id="491" name="Google Shape;491;p30"/>
            <p:cNvSpPr/>
            <p:nvPr/>
          </p:nvSpPr>
          <p:spPr>
            <a:xfrm>
              <a:off x="1356375" y="670525"/>
              <a:ext cx="3923175" cy="2683600"/>
            </a:xfrm>
            <a:custGeom>
              <a:rect b="b" l="l" r="r" t="t"/>
              <a:pathLst>
                <a:path extrusionOk="0" h="107344" w="156927">
                  <a:moveTo>
                    <a:pt x="139314" y="0"/>
                  </a:moveTo>
                  <a:lnTo>
                    <a:pt x="0" y="32997"/>
                  </a:lnTo>
                  <a:lnTo>
                    <a:pt x="17612" y="107344"/>
                  </a:lnTo>
                  <a:lnTo>
                    <a:pt x="156926" y="74340"/>
                  </a:lnTo>
                  <a:lnTo>
                    <a:pt x="139314" y="0"/>
                  </a:ln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2364775" y="803500"/>
              <a:ext cx="1913000" cy="453100"/>
            </a:xfrm>
            <a:custGeom>
              <a:rect b="b" l="l" r="r" t="t"/>
              <a:pathLst>
                <a:path extrusionOk="0" h="18124" w="76520">
                  <a:moveTo>
                    <a:pt x="76520" y="1"/>
                  </a:moveTo>
                  <a:lnTo>
                    <a:pt x="0" y="18124"/>
                  </a:lnTo>
                  <a:lnTo>
                    <a:pt x="0" y="18124"/>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2364775" y="803500"/>
              <a:ext cx="1961200" cy="1505475"/>
            </a:xfrm>
            <a:custGeom>
              <a:rect b="b" l="l" r="r" t="t"/>
              <a:pathLst>
                <a:path extrusionOk="0" h="60219" w="78448">
                  <a:moveTo>
                    <a:pt x="76520" y="1"/>
                  </a:moveTo>
                  <a:lnTo>
                    <a:pt x="0" y="18124"/>
                  </a:lnTo>
                  <a:cubicBezTo>
                    <a:pt x="4070" y="21085"/>
                    <a:pt x="8229" y="24308"/>
                    <a:pt x="12410" y="27817"/>
                  </a:cubicBezTo>
                  <a:cubicBezTo>
                    <a:pt x="31268" y="43618"/>
                    <a:pt x="49295" y="59605"/>
                    <a:pt x="75104" y="60219"/>
                  </a:cubicBezTo>
                  <a:cubicBezTo>
                    <a:pt x="72440" y="56122"/>
                    <a:pt x="70427" y="51505"/>
                    <a:pt x="69234" y="46484"/>
                  </a:cubicBezTo>
                  <a:cubicBezTo>
                    <a:pt x="65911" y="32439"/>
                    <a:pt x="69778" y="18374"/>
                    <a:pt x="78447" y="8154"/>
                  </a:cubicBezTo>
                  <a:lnTo>
                    <a:pt x="76520" y="1"/>
                  </a:ln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803575" y="1149050"/>
              <a:ext cx="985550" cy="419075"/>
            </a:xfrm>
            <a:custGeom>
              <a:rect b="b" l="l" r="r" t="t"/>
              <a:pathLst>
                <a:path extrusionOk="0" h="16763" w="39422">
                  <a:moveTo>
                    <a:pt x="34870" y="1"/>
                  </a:moveTo>
                  <a:cubicBezTo>
                    <a:pt x="34588" y="1"/>
                    <a:pt x="34301" y="33"/>
                    <a:pt x="34015" y="101"/>
                  </a:cubicBezTo>
                  <a:lnTo>
                    <a:pt x="3211" y="7401"/>
                  </a:lnTo>
                  <a:cubicBezTo>
                    <a:pt x="1225" y="7870"/>
                    <a:pt x="0" y="9857"/>
                    <a:pt x="469" y="11838"/>
                  </a:cubicBezTo>
                  <a:lnTo>
                    <a:pt x="964" y="13925"/>
                  </a:lnTo>
                  <a:cubicBezTo>
                    <a:pt x="1365" y="15621"/>
                    <a:pt x="2878" y="16763"/>
                    <a:pt x="4551" y="16763"/>
                  </a:cubicBezTo>
                  <a:cubicBezTo>
                    <a:pt x="4833" y="16763"/>
                    <a:pt x="5119" y="16731"/>
                    <a:pt x="5406" y="16663"/>
                  </a:cubicBezTo>
                  <a:lnTo>
                    <a:pt x="36209" y="9367"/>
                  </a:lnTo>
                  <a:cubicBezTo>
                    <a:pt x="38195" y="8898"/>
                    <a:pt x="39421" y="6907"/>
                    <a:pt x="38952" y="4926"/>
                  </a:cubicBezTo>
                  <a:lnTo>
                    <a:pt x="38456" y="2844"/>
                  </a:lnTo>
                  <a:cubicBezTo>
                    <a:pt x="38056" y="1143"/>
                    <a:pt x="36543" y="1"/>
                    <a:pt x="34870"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4303200" y="299500"/>
              <a:ext cx="1004175" cy="455775"/>
            </a:xfrm>
            <a:custGeom>
              <a:rect b="b" l="l" r="r" t="t"/>
              <a:pathLst>
                <a:path extrusionOk="0" h="18231" w="40167">
                  <a:moveTo>
                    <a:pt x="37918" y="1"/>
                  </a:moveTo>
                  <a:cubicBezTo>
                    <a:pt x="37911" y="1"/>
                    <a:pt x="37904" y="2"/>
                    <a:pt x="37898" y="3"/>
                  </a:cubicBezTo>
                  <a:lnTo>
                    <a:pt x="75" y="8962"/>
                  </a:lnTo>
                  <a:cubicBezTo>
                    <a:pt x="32" y="8972"/>
                    <a:pt x="0" y="9019"/>
                    <a:pt x="11" y="9063"/>
                  </a:cubicBezTo>
                  <a:lnTo>
                    <a:pt x="2168" y="18164"/>
                  </a:lnTo>
                  <a:cubicBezTo>
                    <a:pt x="2177" y="18205"/>
                    <a:pt x="2213" y="18231"/>
                    <a:pt x="2250" y="18231"/>
                  </a:cubicBezTo>
                  <a:cubicBezTo>
                    <a:pt x="2257" y="18231"/>
                    <a:pt x="2263" y="18230"/>
                    <a:pt x="2269" y="18228"/>
                  </a:cubicBezTo>
                  <a:lnTo>
                    <a:pt x="40091" y="9270"/>
                  </a:lnTo>
                  <a:cubicBezTo>
                    <a:pt x="40140" y="9260"/>
                    <a:pt x="40166" y="9211"/>
                    <a:pt x="40155" y="9169"/>
                  </a:cubicBezTo>
                  <a:lnTo>
                    <a:pt x="37999" y="67"/>
                  </a:lnTo>
                  <a:cubicBezTo>
                    <a:pt x="37990" y="26"/>
                    <a:pt x="37957" y="1"/>
                    <a:pt x="37918"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761775" y="1209225"/>
              <a:ext cx="1231050" cy="767875"/>
            </a:xfrm>
            <a:custGeom>
              <a:rect b="b" l="l" r="r" t="t"/>
              <a:pathLst>
                <a:path extrusionOk="0" h="30715" w="49242">
                  <a:moveTo>
                    <a:pt x="40517" y="1"/>
                  </a:moveTo>
                  <a:cubicBezTo>
                    <a:pt x="40103" y="1"/>
                    <a:pt x="39681" y="49"/>
                    <a:pt x="39260" y="149"/>
                  </a:cubicBezTo>
                  <a:lnTo>
                    <a:pt x="4713" y="8329"/>
                  </a:lnTo>
                  <a:cubicBezTo>
                    <a:pt x="1800" y="9021"/>
                    <a:pt x="0" y="11940"/>
                    <a:pt x="687" y="14853"/>
                  </a:cubicBezTo>
                  <a:lnTo>
                    <a:pt x="3462" y="26543"/>
                  </a:lnTo>
                  <a:cubicBezTo>
                    <a:pt x="4049" y="29037"/>
                    <a:pt x="6274" y="30715"/>
                    <a:pt x="8730" y="30715"/>
                  </a:cubicBezTo>
                  <a:cubicBezTo>
                    <a:pt x="9143" y="30715"/>
                    <a:pt x="9562" y="30668"/>
                    <a:pt x="9980" y="30569"/>
                  </a:cubicBezTo>
                  <a:lnTo>
                    <a:pt x="44528" y="22382"/>
                  </a:lnTo>
                  <a:cubicBezTo>
                    <a:pt x="47441" y="21696"/>
                    <a:pt x="49241" y="18778"/>
                    <a:pt x="48549" y="15864"/>
                  </a:cubicBezTo>
                  <a:lnTo>
                    <a:pt x="45779" y="4169"/>
                  </a:lnTo>
                  <a:cubicBezTo>
                    <a:pt x="45192" y="1678"/>
                    <a:pt x="42968" y="1"/>
                    <a:pt x="40517"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4235175" y="356200"/>
              <a:ext cx="1258325" cy="821825"/>
            </a:xfrm>
            <a:custGeom>
              <a:rect b="b" l="l" r="r" t="t"/>
              <a:pathLst>
                <a:path extrusionOk="0" h="32873" w="50333">
                  <a:moveTo>
                    <a:pt x="44986" y="1"/>
                  </a:moveTo>
                  <a:cubicBezTo>
                    <a:pt x="44977" y="1"/>
                    <a:pt x="44968" y="2"/>
                    <a:pt x="44959" y="4"/>
                  </a:cubicBezTo>
                  <a:lnTo>
                    <a:pt x="106" y="10629"/>
                  </a:lnTo>
                  <a:cubicBezTo>
                    <a:pt x="42" y="10644"/>
                    <a:pt x="0" y="10714"/>
                    <a:pt x="16" y="10777"/>
                  </a:cubicBezTo>
                  <a:lnTo>
                    <a:pt x="5229" y="32778"/>
                  </a:lnTo>
                  <a:cubicBezTo>
                    <a:pt x="5243" y="32833"/>
                    <a:pt x="5293" y="32872"/>
                    <a:pt x="5347" y="32872"/>
                  </a:cubicBezTo>
                  <a:cubicBezTo>
                    <a:pt x="5356" y="32872"/>
                    <a:pt x="5365" y="32871"/>
                    <a:pt x="5374" y="32869"/>
                  </a:cubicBezTo>
                  <a:lnTo>
                    <a:pt x="50225" y="22244"/>
                  </a:lnTo>
                  <a:cubicBezTo>
                    <a:pt x="50289" y="22228"/>
                    <a:pt x="50333" y="22159"/>
                    <a:pt x="50316" y="22095"/>
                  </a:cubicBezTo>
                  <a:lnTo>
                    <a:pt x="45108" y="100"/>
                  </a:lnTo>
                  <a:cubicBezTo>
                    <a:pt x="45094" y="40"/>
                    <a:pt x="45041" y="1"/>
                    <a:pt x="44986"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4320100" y="945500"/>
              <a:ext cx="3200200" cy="3120850"/>
            </a:xfrm>
            <a:custGeom>
              <a:rect b="b" l="l" r="r" t="t"/>
              <a:pathLst>
                <a:path extrusionOk="0" h="124834" w="128008">
                  <a:moveTo>
                    <a:pt x="36869" y="1"/>
                  </a:moveTo>
                  <a:cubicBezTo>
                    <a:pt x="28665" y="1"/>
                    <a:pt x="20445" y="3011"/>
                    <a:pt x="14007" y="9084"/>
                  </a:cubicBezTo>
                  <a:cubicBezTo>
                    <a:pt x="618" y="21711"/>
                    <a:pt x="1" y="42805"/>
                    <a:pt x="12627" y="56194"/>
                  </a:cubicBezTo>
                  <a:lnTo>
                    <a:pt x="67509" y="114377"/>
                  </a:lnTo>
                  <a:cubicBezTo>
                    <a:pt x="74066" y="121327"/>
                    <a:pt x="82902" y="124834"/>
                    <a:pt x="91757" y="124834"/>
                  </a:cubicBezTo>
                  <a:cubicBezTo>
                    <a:pt x="99960" y="124834"/>
                    <a:pt x="108180" y="121823"/>
                    <a:pt x="114619" y="115751"/>
                  </a:cubicBezTo>
                  <a:cubicBezTo>
                    <a:pt x="128008" y="103124"/>
                    <a:pt x="122699" y="85842"/>
                    <a:pt x="110072" y="72453"/>
                  </a:cubicBezTo>
                  <a:lnTo>
                    <a:pt x="61118" y="10458"/>
                  </a:lnTo>
                  <a:cubicBezTo>
                    <a:pt x="54560" y="3508"/>
                    <a:pt x="45724" y="1"/>
                    <a:pt x="36869"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6123350" y="3906750"/>
              <a:ext cx="316800" cy="141325"/>
            </a:xfrm>
            <a:custGeom>
              <a:rect b="b" l="l" r="r" t="t"/>
              <a:pathLst>
                <a:path extrusionOk="0" h="5653" w="12672">
                  <a:moveTo>
                    <a:pt x="0" y="1"/>
                  </a:moveTo>
                  <a:lnTo>
                    <a:pt x="0" y="1"/>
                  </a:lnTo>
                  <a:cubicBezTo>
                    <a:pt x="3851" y="2813"/>
                    <a:pt x="8176" y="4700"/>
                    <a:pt x="12671" y="5652"/>
                  </a:cubicBezTo>
                  <a:cubicBezTo>
                    <a:pt x="8182" y="4700"/>
                    <a:pt x="3851" y="2813"/>
                    <a:pt x="0"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5061025" y="2796900"/>
              <a:ext cx="2371950" cy="1269375"/>
            </a:xfrm>
            <a:custGeom>
              <a:rect b="b" l="l" r="r" t="t"/>
              <a:pathLst>
                <a:path extrusionOk="0" h="50775" w="94878">
                  <a:moveTo>
                    <a:pt x="9203" y="0"/>
                  </a:moveTo>
                  <a:cubicBezTo>
                    <a:pt x="7398" y="224"/>
                    <a:pt x="5598" y="336"/>
                    <a:pt x="3814" y="336"/>
                  </a:cubicBezTo>
                  <a:cubicBezTo>
                    <a:pt x="2536" y="336"/>
                    <a:pt x="1263" y="277"/>
                    <a:pt x="0" y="166"/>
                  </a:cubicBezTo>
                  <a:lnTo>
                    <a:pt x="0" y="166"/>
                  </a:lnTo>
                  <a:lnTo>
                    <a:pt x="37872" y="40321"/>
                  </a:lnTo>
                  <a:cubicBezTo>
                    <a:pt x="39310" y="41839"/>
                    <a:pt x="40849" y="43197"/>
                    <a:pt x="42478" y="44384"/>
                  </a:cubicBezTo>
                  <a:cubicBezTo>
                    <a:pt x="46333" y="47202"/>
                    <a:pt x="50669" y="49093"/>
                    <a:pt x="55164" y="50046"/>
                  </a:cubicBezTo>
                  <a:cubicBezTo>
                    <a:pt x="57453" y="50536"/>
                    <a:pt x="59786" y="50775"/>
                    <a:pt x="62119" y="50775"/>
                  </a:cubicBezTo>
                  <a:cubicBezTo>
                    <a:pt x="70326" y="50775"/>
                    <a:pt x="78543" y="47766"/>
                    <a:pt x="84982" y="41695"/>
                  </a:cubicBezTo>
                  <a:cubicBezTo>
                    <a:pt x="85759" y="40960"/>
                    <a:pt x="86474" y="40215"/>
                    <a:pt x="87128" y="39448"/>
                  </a:cubicBezTo>
                  <a:lnTo>
                    <a:pt x="87133" y="39448"/>
                  </a:lnTo>
                  <a:cubicBezTo>
                    <a:pt x="87133" y="39443"/>
                    <a:pt x="87139" y="39438"/>
                    <a:pt x="87139" y="39431"/>
                  </a:cubicBezTo>
                  <a:cubicBezTo>
                    <a:pt x="94878" y="30388"/>
                    <a:pt x="94067" y="19381"/>
                    <a:pt x="88433" y="9188"/>
                  </a:cubicBezTo>
                  <a:lnTo>
                    <a:pt x="88433" y="9188"/>
                  </a:lnTo>
                  <a:cubicBezTo>
                    <a:pt x="77446" y="11158"/>
                    <a:pt x="65677" y="15018"/>
                    <a:pt x="52800" y="16686"/>
                  </a:cubicBezTo>
                  <a:cubicBezTo>
                    <a:pt x="51254" y="16883"/>
                    <a:pt x="49710" y="16979"/>
                    <a:pt x="48176" y="16979"/>
                  </a:cubicBezTo>
                  <a:cubicBezTo>
                    <a:pt x="33574" y="16979"/>
                    <a:pt x="19504" y="8410"/>
                    <a:pt x="9203"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3956750" y="622775"/>
              <a:ext cx="2401100" cy="2182525"/>
            </a:xfrm>
            <a:custGeom>
              <a:rect b="b" l="l" r="r" t="t"/>
              <a:pathLst>
                <a:path extrusionOk="0" h="87301" w="96044">
                  <a:moveTo>
                    <a:pt x="48058" y="1"/>
                  </a:moveTo>
                  <a:cubicBezTo>
                    <a:pt x="44728" y="1"/>
                    <a:pt x="41344" y="384"/>
                    <a:pt x="37962" y="1186"/>
                  </a:cubicBezTo>
                  <a:cubicBezTo>
                    <a:pt x="14508" y="6740"/>
                    <a:pt x="1" y="30258"/>
                    <a:pt x="5555" y="53713"/>
                  </a:cubicBezTo>
                  <a:cubicBezTo>
                    <a:pt x="10309" y="73779"/>
                    <a:pt x="28216" y="87300"/>
                    <a:pt x="47981" y="87300"/>
                  </a:cubicBezTo>
                  <a:cubicBezTo>
                    <a:pt x="51314" y="87300"/>
                    <a:pt x="54699" y="86916"/>
                    <a:pt x="58083" y="86114"/>
                  </a:cubicBezTo>
                  <a:cubicBezTo>
                    <a:pt x="81537" y="80559"/>
                    <a:pt x="96044" y="57046"/>
                    <a:pt x="90489" y="33592"/>
                  </a:cubicBezTo>
                  <a:cubicBezTo>
                    <a:pt x="85735" y="13520"/>
                    <a:pt x="67825" y="1"/>
                    <a:pt x="48058" y="1"/>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3958225" y="622775"/>
              <a:ext cx="2331725" cy="1985400"/>
            </a:xfrm>
            <a:custGeom>
              <a:rect b="b" l="l" r="r" t="t"/>
              <a:pathLst>
                <a:path extrusionOk="0" h="79416" w="93269">
                  <a:moveTo>
                    <a:pt x="47997" y="0"/>
                  </a:moveTo>
                  <a:cubicBezTo>
                    <a:pt x="44667" y="0"/>
                    <a:pt x="41284" y="384"/>
                    <a:pt x="37903" y="1186"/>
                  </a:cubicBezTo>
                  <a:cubicBezTo>
                    <a:pt x="14497" y="6729"/>
                    <a:pt x="0" y="30168"/>
                    <a:pt x="5470" y="53573"/>
                  </a:cubicBezTo>
                  <a:cubicBezTo>
                    <a:pt x="12477" y="69296"/>
                    <a:pt x="28179" y="79415"/>
                    <a:pt x="45277" y="79415"/>
                  </a:cubicBezTo>
                  <a:cubicBezTo>
                    <a:pt x="48605" y="79415"/>
                    <a:pt x="51986" y="79032"/>
                    <a:pt x="55366" y="78231"/>
                  </a:cubicBezTo>
                  <a:cubicBezTo>
                    <a:pt x="78772" y="72688"/>
                    <a:pt x="93269" y="49249"/>
                    <a:pt x="87800" y="25844"/>
                  </a:cubicBezTo>
                  <a:cubicBezTo>
                    <a:pt x="80792" y="10122"/>
                    <a:pt x="65092" y="0"/>
                    <a:pt x="47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4778650" y="949000"/>
              <a:ext cx="486775" cy="442500"/>
            </a:xfrm>
            <a:custGeom>
              <a:rect b="b" l="l" r="r" t="t"/>
              <a:pathLst>
                <a:path extrusionOk="0" h="17700" w="19471">
                  <a:moveTo>
                    <a:pt x="9749" y="0"/>
                  </a:moveTo>
                  <a:cubicBezTo>
                    <a:pt x="9072" y="0"/>
                    <a:pt x="8384" y="79"/>
                    <a:pt x="7696" y="242"/>
                  </a:cubicBezTo>
                  <a:cubicBezTo>
                    <a:pt x="2940" y="1365"/>
                    <a:pt x="0" y="6132"/>
                    <a:pt x="1124" y="10888"/>
                  </a:cubicBezTo>
                  <a:cubicBezTo>
                    <a:pt x="2090" y="14959"/>
                    <a:pt x="5722" y="17699"/>
                    <a:pt x="9731" y="17699"/>
                  </a:cubicBezTo>
                  <a:cubicBezTo>
                    <a:pt x="10405" y="17699"/>
                    <a:pt x="11090" y="17622"/>
                    <a:pt x="11774" y="17460"/>
                  </a:cubicBezTo>
                  <a:cubicBezTo>
                    <a:pt x="16530" y="16330"/>
                    <a:pt x="19470" y="11564"/>
                    <a:pt x="18342" y="6808"/>
                  </a:cubicBezTo>
                  <a:cubicBezTo>
                    <a:pt x="17381" y="2740"/>
                    <a:pt x="13754" y="0"/>
                    <a:pt x="9749"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4985275" y="1821400"/>
              <a:ext cx="486800" cy="442475"/>
            </a:xfrm>
            <a:custGeom>
              <a:rect b="b" l="l" r="r" t="t"/>
              <a:pathLst>
                <a:path extrusionOk="0" h="17699" w="19472">
                  <a:moveTo>
                    <a:pt x="9740" y="0"/>
                  </a:moveTo>
                  <a:cubicBezTo>
                    <a:pt x="9065" y="0"/>
                    <a:pt x="8380" y="78"/>
                    <a:pt x="7695" y="240"/>
                  </a:cubicBezTo>
                  <a:cubicBezTo>
                    <a:pt x="2941" y="1368"/>
                    <a:pt x="1" y="6134"/>
                    <a:pt x="1130" y="10890"/>
                  </a:cubicBezTo>
                  <a:cubicBezTo>
                    <a:pt x="2091" y="14959"/>
                    <a:pt x="5718" y="17699"/>
                    <a:pt x="9724" y="17699"/>
                  </a:cubicBezTo>
                  <a:cubicBezTo>
                    <a:pt x="10401" y="17699"/>
                    <a:pt x="11088" y="17621"/>
                    <a:pt x="11775" y="17458"/>
                  </a:cubicBezTo>
                  <a:cubicBezTo>
                    <a:pt x="16531" y="16333"/>
                    <a:pt x="19471" y="11567"/>
                    <a:pt x="18348" y="6811"/>
                  </a:cubicBezTo>
                  <a:cubicBezTo>
                    <a:pt x="17380" y="2740"/>
                    <a:pt x="13749" y="0"/>
                    <a:pt x="9740"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4445775" y="1488525"/>
              <a:ext cx="486800" cy="442475"/>
            </a:xfrm>
            <a:custGeom>
              <a:rect b="b" l="l" r="r" t="t"/>
              <a:pathLst>
                <a:path extrusionOk="0" h="17699" w="19472">
                  <a:moveTo>
                    <a:pt x="9739" y="1"/>
                  </a:moveTo>
                  <a:cubicBezTo>
                    <a:pt x="9065" y="1"/>
                    <a:pt x="8380" y="78"/>
                    <a:pt x="7696" y="240"/>
                  </a:cubicBezTo>
                  <a:cubicBezTo>
                    <a:pt x="2940" y="1369"/>
                    <a:pt x="1" y="6136"/>
                    <a:pt x="1124" y="10891"/>
                  </a:cubicBezTo>
                  <a:cubicBezTo>
                    <a:pt x="2086" y="14956"/>
                    <a:pt x="5719" y="17699"/>
                    <a:pt x="9724" y="17699"/>
                  </a:cubicBezTo>
                  <a:cubicBezTo>
                    <a:pt x="10399" y="17699"/>
                    <a:pt x="11085" y="17621"/>
                    <a:pt x="11771" y="17458"/>
                  </a:cubicBezTo>
                  <a:cubicBezTo>
                    <a:pt x="16526" y="16335"/>
                    <a:pt x="19472" y="11562"/>
                    <a:pt x="18342" y="6812"/>
                  </a:cubicBezTo>
                  <a:cubicBezTo>
                    <a:pt x="17380" y="2741"/>
                    <a:pt x="13746" y="1"/>
                    <a:pt x="9739"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5318125" y="1281850"/>
              <a:ext cx="486800" cy="442475"/>
            </a:xfrm>
            <a:custGeom>
              <a:rect b="b" l="l" r="r" t="t"/>
              <a:pathLst>
                <a:path extrusionOk="0" h="17699" w="19472">
                  <a:moveTo>
                    <a:pt x="9748" y="0"/>
                  </a:moveTo>
                  <a:cubicBezTo>
                    <a:pt x="9073" y="0"/>
                    <a:pt x="8387" y="78"/>
                    <a:pt x="7701" y="241"/>
                  </a:cubicBezTo>
                  <a:cubicBezTo>
                    <a:pt x="2945" y="1366"/>
                    <a:pt x="0" y="6132"/>
                    <a:pt x="1130" y="10888"/>
                  </a:cubicBezTo>
                  <a:cubicBezTo>
                    <a:pt x="2092" y="14958"/>
                    <a:pt x="5727" y="17699"/>
                    <a:pt x="9733" y="17699"/>
                  </a:cubicBezTo>
                  <a:cubicBezTo>
                    <a:pt x="10407" y="17699"/>
                    <a:pt x="11092" y="17621"/>
                    <a:pt x="11776" y="17459"/>
                  </a:cubicBezTo>
                  <a:cubicBezTo>
                    <a:pt x="16532" y="16331"/>
                    <a:pt x="19472" y="11564"/>
                    <a:pt x="18347" y="6808"/>
                  </a:cubicBezTo>
                  <a:cubicBezTo>
                    <a:pt x="17386" y="2743"/>
                    <a:pt x="13753" y="0"/>
                    <a:pt x="9748"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4922175" y="948900"/>
              <a:ext cx="100000" cy="23875"/>
            </a:xfrm>
            <a:custGeom>
              <a:rect b="b" l="l" r="r" t="t"/>
              <a:pathLst>
                <a:path extrusionOk="0" h="955" w="4000">
                  <a:moveTo>
                    <a:pt x="4000" y="1"/>
                  </a:moveTo>
                  <a:cubicBezTo>
                    <a:pt x="3324" y="1"/>
                    <a:pt x="2641" y="81"/>
                    <a:pt x="1955" y="241"/>
                  </a:cubicBezTo>
                  <a:cubicBezTo>
                    <a:pt x="1273" y="404"/>
                    <a:pt x="630" y="640"/>
                    <a:pt x="27" y="941"/>
                  </a:cubicBezTo>
                  <a:lnTo>
                    <a:pt x="27" y="941"/>
                  </a:lnTo>
                  <a:cubicBezTo>
                    <a:pt x="630" y="640"/>
                    <a:pt x="1273" y="404"/>
                    <a:pt x="1955" y="246"/>
                  </a:cubicBezTo>
                  <a:cubicBezTo>
                    <a:pt x="2641" y="81"/>
                    <a:pt x="3329" y="1"/>
                    <a:pt x="4000" y="1"/>
                  </a:cubicBezTo>
                  <a:close/>
                  <a:moveTo>
                    <a:pt x="11" y="949"/>
                  </a:moveTo>
                  <a:cubicBezTo>
                    <a:pt x="6" y="949"/>
                    <a:pt x="6" y="954"/>
                    <a:pt x="1" y="954"/>
                  </a:cubicBezTo>
                  <a:cubicBezTo>
                    <a:pt x="6" y="954"/>
                    <a:pt x="6" y="954"/>
                    <a:pt x="11" y="949"/>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4814975" y="948900"/>
              <a:ext cx="429150" cy="278575"/>
            </a:xfrm>
            <a:custGeom>
              <a:rect b="b" l="l" r="r" t="t"/>
              <a:pathLst>
                <a:path extrusionOk="0" h="11143" w="17166">
                  <a:moveTo>
                    <a:pt x="8288" y="1"/>
                  </a:moveTo>
                  <a:cubicBezTo>
                    <a:pt x="7617" y="1"/>
                    <a:pt x="6929" y="81"/>
                    <a:pt x="6243" y="246"/>
                  </a:cubicBezTo>
                  <a:cubicBezTo>
                    <a:pt x="5555" y="406"/>
                    <a:pt x="4906" y="645"/>
                    <a:pt x="4299" y="949"/>
                  </a:cubicBezTo>
                  <a:cubicBezTo>
                    <a:pt x="4294" y="949"/>
                    <a:pt x="4294" y="954"/>
                    <a:pt x="4289" y="954"/>
                  </a:cubicBezTo>
                  <a:cubicBezTo>
                    <a:pt x="4282" y="959"/>
                    <a:pt x="4277" y="959"/>
                    <a:pt x="4272" y="964"/>
                  </a:cubicBezTo>
                  <a:cubicBezTo>
                    <a:pt x="2275" y="1977"/>
                    <a:pt x="767" y="3702"/>
                    <a:pt x="0" y="5742"/>
                  </a:cubicBezTo>
                  <a:cubicBezTo>
                    <a:pt x="2775" y="9107"/>
                    <a:pt x="6956" y="11142"/>
                    <a:pt x="11414" y="11142"/>
                  </a:cubicBezTo>
                  <a:cubicBezTo>
                    <a:pt x="12543" y="11142"/>
                    <a:pt x="13688" y="11014"/>
                    <a:pt x="14833" y="10742"/>
                  </a:cubicBezTo>
                  <a:cubicBezTo>
                    <a:pt x="15594" y="10562"/>
                    <a:pt x="16324" y="10306"/>
                    <a:pt x="17027" y="10019"/>
                  </a:cubicBezTo>
                  <a:cubicBezTo>
                    <a:pt x="17166" y="8974"/>
                    <a:pt x="17149" y="7898"/>
                    <a:pt x="16889" y="6812"/>
                  </a:cubicBezTo>
                  <a:cubicBezTo>
                    <a:pt x="16825" y="6536"/>
                    <a:pt x="16751" y="6269"/>
                    <a:pt x="16660" y="6008"/>
                  </a:cubicBezTo>
                  <a:cubicBezTo>
                    <a:pt x="15749" y="3324"/>
                    <a:pt x="13645" y="1321"/>
                    <a:pt x="11088" y="464"/>
                  </a:cubicBezTo>
                  <a:cubicBezTo>
                    <a:pt x="10200" y="160"/>
                    <a:pt x="9257" y="1"/>
                    <a:pt x="8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5498275" y="1281900"/>
              <a:ext cx="278700" cy="170725"/>
            </a:xfrm>
            <a:custGeom>
              <a:rect b="b" l="l" r="r" t="t"/>
              <a:pathLst>
                <a:path extrusionOk="0" h="6829" w="11148">
                  <a:moveTo>
                    <a:pt x="11147" y="6828"/>
                  </a:moveTo>
                  <a:lnTo>
                    <a:pt x="11147" y="6828"/>
                  </a:lnTo>
                  <a:lnTo>
                    <a:pt x="11147" y="6828"/>
                  </a:lnTo>
                  <a:close/>
                  <a:moveTo>
                    <a:pt x="2540" y="0"/>
                  </a:moveTo>
                  <a:cubicBezTo>
                    <a:pt x="1864" y="0"/>
                    <a:pt x="1178" y="74"/>
                    <a:pt x="495" y="239"/>
                  </a:cubicBezTo>
                  <a:cubicBezTo>
                    <a:pt x="325" y="278"/>
                    <a:pt x="160" y="325"/>
                    <a:pt x="0" y="373"/>
                  </a:cubicBezTo>
                  <a:cubicBezTo>
                    <a:pt x="160" y="325"/>
                    <a:pt x="325" y="278"/>
                    <a:pt x="495" y="239"/>
                  </a:cubicBezTo>
                  <a:cubicBezTo>
                    <a:pt x="1178" y="74"/>
                    <a:pt x="1864" y="0"/>
                    <a:pt x="2540" y="0"/>
                  </a:cubicBezTo>
                  <a:cubicBezTo>
                    <a:pt x="3275" y="0"/>
                    <a:pt x="3995" y="91"/>
                    <a:pt x="4693" y="266"/>
                  </a:cubicBezTo>
                  <a:cubicBezTo>
                    <a:pt x="3995" y="91"/>
                    <a:pt x="3275" y="0"/>
                    <a:pt x="2540"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5358600" y="1281900"/>
              <a:ext cx="426625" cy="291975"/>
            </a:xfrm>
            <a:custGeom>
              <a:rect b="b" l="l" r="r" t="t"/>
              <a:pathLst>
                <a:path extrusionOk="0" h="11679" w="17065">
                  <a:moveTo>
                    <a:pt x="8127" y="0"/>
                  </a:moveTo>
                  <a:cubicBezTo>
                    <a:pt x="7451" y="0"/>
                    <a:pt x="6765" y="74"/>
                    <a:pt x="6082" y="239"/>
                  </a:cubicBezTo>
                  <a:cubicBezTo>
                    <a:pt x="5912" y="278"/>
                    <a:pt x="5747" y="325"/>
                    <a:pt x="5587" y="373"/>
                  </a:cubicBezTo>
                  <a:cubicBezTo>
                    <a:pt x="2983" y="1151"/>
                    <a:pt x="1001" y="3046"/>
                    <a:pt x="1" y="5400"/>
                  </a:cubicBezTo>
                  <a:cubicBezTo>
                    <a:pt x="2749" y="9289"/>
                    <a:pt x="7254" y="11679"/>
                    <a:pt x="12095" y="11679"/>
                  </a:cubicBezTo>
                  <a:cubicBezTo>
                    <a:pt x="13224" y="11679"/>
                    <a:pt x="14370" y="11551"/>
                    <a:pt x="15514" y="11280"/>
                  </a:cubicBezTo>
                  <a:cubicBezTo>
                    <a:pt x="15914" y="11184"/>
                    <a:pt x="16297" y="11066"/>
                    <a:pt x="16675" y="10939"/>
                  </a:cubicBezTo>
                  <a:cubicBezTo>
                    <a:pt x="17000" y="9629"/>
                    <a:pt x="17064" y="8234"/>
                    <a:pt x="16734" y="6828"/>
                  </a:cubicBezTo>
                  <a:cubicBezTo>
                    <a:pt x="16728" y="6817"/>
                    <a:pt x="16728" y="6811"/>
                    <a:pt x="16728" y="6806"/>
                  </a:cubicBezTo>
                  <a:cubicBezTo>
                    <a:pt x="15941" y="3483"/>
                    <a:pt x="13373" y="1050"/>
                    <a:pt x="10280" y="266"/>
                  </a:cubicBezTo>
                  <a:cubicBezTo>
                    <a:pt x="9582" y="91"/>
                    <a:pt x="8862" y="0"/>
                    <a:pt x="8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4689300" y="1488550"/>
              <a:ext cx="78850" cy="14650"/>
            </a:xfrm>
            <a:custGeom>
              <a:rect b="b" l="l" r="r" t="t"/>
              <a:pathLst>
                <a:path extrusionOk="0" h="586" w="3154">
                  <a:moveTo>
                    <a:pt x="0" y="0"/>
                  </a:moveTo>
                  <a:cubicBezTo>
                    <a:pt x="1097" y="0"/>
                    <a:pt x="2163" y="207"/>
                    <a:pt x="3154" y="585"/>
                  </a:cubicBezTo>
                  <a:cubicBezTo>
                    <a:pt x="2163" y="202"/>
                    <a:pt x="1097" y="0"/>
                    <a:pt x="0"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4516625" y="1488550"/>
              <a:ext cx="396000" cy="278950"/>
            </a:xfrm>
            <a:custGeom>
              <a:rect b="b" l="l" r="r" t="t"/>
              <a:pathLst>
                <a:path extrusionOk="0" h="11158" w="15840">
                  <a:moveTo>
                    <a:pt x="6907" y="0"/>
                  </a:moveTo>
                  <a:cubicBezTo>
                    <a:pt x="6231" y="0"/>
                    <a:pt x="5544" y="79"/>
                    <a:pt x="4862" y="239"/>
                  </a:cubicBezTo>
                  <a:cubicBezTo>
                    <a:pt x="4766" y="261"/>
                    <a:pt x="4676" y="288"/>
                    <a:pt x="4585" y="308"/>
                  </a:cubicBezTo>
                  <a:cubicBezTo>
                    <a:pt x="2700" y="824"/>
                    <a:pt x="1140" y="1938"/>
                    <a:pt x="0" y="3371"/>
                  </a:cubicBezTo>
                  <a:cubicBezTo>
                    <a:pt x="2567" y="8142"/>
                    <a:pt x="7583" y="11157"/>
                    <a:pt x="13016" y="11157"/>
                  </a:cubicBezTo>
                  <a:cubicBezTo>
                    <a:pt x="13826" y="11157"/>
                    <a:pt x="14635" y="11088"/>
                    <a:pt x="15456" y="10954"/>
                  </a:cubicBezTo>
                  <a:cubicBezTo>
                    <a:pt x="15764" y="9697"/>
                    <a:pt x="15839" y="8366"/>
                    <a:pt x="15557" y="7023"/>
                  </a:cubicBezTo>
                  <a:cubicBezTo>
                    <a:pt x="15540" y="6949"/>
                    <a:pt x="15525" y="6880"/>
                    <a:pt x="15508" y="6811"/>
                  </a:cubicBezTo>
                  <a:cubicBezTo>
                    <a:pt x="15141" y="5256"/>
                    <a:pt x="14385" y="3898"/>
                    <a:pt x="13372" y="2812"/>
                  </a:cubicBezTo>
                  <a:cubicBezTo>
                    <a:pt x="12452" y="1827"/>
                    <a:pt x="11317" y="1065"/>
                    <a:pt x="10061" y="585"/>
                  </a:cubicBezTo>
                  <a:cubicBezTo>
                    <a:pt x="9070" y="207"/>
                    <a:pt x="8004" y="0"/>
                    <a:pt x="6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5177275" y="1821500"/>
              <a:ext cx="266700" cy="170600"/>
            </a:xfrm>
            <a:custGeom>
              <a:rect b="b" l="l" r="r" t="t"/>
              <a:pathLst>
                <a:path extrusionOk="0" h="6824" w="10668">
                  <a:moveTo>
                    <a:pt x="10668" y="6823"/>
                  </a:moveTo>
                  <a:lnTo>
                    <a:pt x="10668" y="6823"/>
                  </a:lnTo>
                  <a:lnTo>
                    <a:pt x="10668" y="6823"/>
                  </a:lnTo>
                  <a:close/>
                  <a:moveTo>
                    <a:pt x="5" y="241"/>
                  </a:moveTo>
                  <a:lnTo>
                    <a:pt x="0" y="241"/>
                  </a:lnTo>
                  <a:lnTo>
                    <a:pt x="5" y="241"/>
                  </a:lnTo>
                  <a:close/>
                  <a:moveTo>
                    <a:pt x="1763" y="0"/>
                  </a:moveTo>
                  <a:cubicBezTo>
                    <a:pt x="1198" y="22"/>
                    <a:pt x="629" y="96"/>
                    <a:pt x="59" y="230"/>
                  </a:cubicBezTo>
                  <a:cubicBezTo>
                    <a:pt x="629" y="96"/>
                    <a:pt x="1198" y="22"/>
                    <a:pt x="1763"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5036675" y="1821375"/>
              <a:ext cx="415175" cy="282300"/>
            </a:xfrm>
            <a:custGeom>
              <a:rect b="b" l="l" r="r" t="t"/>
              <a:pathLst>
                <a:path extrusionOk="0" h="11292" w="16607">
                  <a:moveTo>
                    <a:pt x="7691" y="0"/>
                  </a:moveTo>
                  <a:cubicBezTo>
                    <a:pt x="7589" y="0"/>
                    <a:pt x="7488" y="5"/>
                    <a:pt x="7387" y="5"/>
                  </a:cubicBezTo>
                  <a:cubicBezTo>
                    <a:pt x="6822" y="27"/>
                    <a:pt x="6253" y="101"/>
                    <a:pt x="5683" y="235"/>
                  </a:cubicBezTo>
                  <a:cubicBezTo>
                    <a:pt x="5666" y="235"/>
                    <a:pt x="5656" y="241"/>
                    <a:pt x="5639" y="241"/>
                  </a:cubicBezTo>
                  <a:cubicBezTo>
                    <a:pt x="5634" y="246"/>
                    <a:pt x="5629" y="246"/>
                    <a:pt x="5629" y="246"/>
                  </a:cubicBezTo>
                  <a:lnTo>
                    <a:pt x="5624" y="246"/>
                  </a:lnTo>
                  <a:cubicBezTo>
                    <a:pt x="3137" y="843"/>
                    <a:pt x="1166" y="2445"/>
                    <a:pt x="0" y="4511"/>
                  </a:cubicBezTo>
                  <a:cubicBezTo>
                    <a:pt x="2706" y="8692"/>
                    <a:pt x="7382" y="11292"/>
                    <a:pt x="12420" y="11292"/>
                  </a:cubicBezTo>
                  <a:cubicBezTo>
                    <a:pt x="13549" y="11292"/>
                    <a:pt x="14694" y="11157"/>
                    <a:pt x="15839" y="10886"/>
                  </a:cubicBezTo>
                  <a:cubicBezTo>
                    <a:pt x="15993" y="10849"/>
                    <a:pt x="16137" y="10796"/>
                    <a:pt x="16292" y="10759"/>
                  </a:cubicBezTo>
                  <a:cubicBezTo>
                    <a:pt x="16568" y="9496"/>
                    <a:pt x="16606" y="8170"/>
                    <a:pt x="16292" y="6828"/>
                  </a:cubicBezTo>
                  <a:lnTo>
                    <a:pt x="16292" y="6812"/>
                  </a:lnTo>
                  <a:cubicBezTo>
                    <a:pt x="15328" y="2743"/>
                    <a:pt x="11695" y="0"/>
                    <a:pt x="7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4224100" y="2688400"/>
              <a:ext cx="382800" cy="91600"/>
            </a:xfrm>
            <a:custGeom>
              <a:rect b="b" l="l" r="r" t="t"/>
              <a:pathLst>
                <a:path extrusionOk="0" h="3664" w="15312">
                  <a:moveTo>
                    <a:pt x="15307" y="1"/>
                  </a:moveTo>
                  <a:lnTo>
                    <a:pt x="1" y="3627"/>
                  </a:lnTo>
                  <a:cubicBezTo>
                    <a:pt x="528" y="3654"/>
                    <a:pt x="1055" y="3664"/>
                    <a:pt x="1587" y="3664"/>
                  </a:cubicBezTo>
                  <a:cubicBezTo>
                    <a:pt x="4170" y="3664"/>
                    <a:pt x="6796" y="3366"/>
                    <a:pt x="9422" y="2742"/>
                  </a:cubicBezTo>
                  <a:cubicBezTo>
                    <a:pt x="11478" y="2258"/>
                    <a:pt x="13432" y="1572"/>
                    <a:pt x="15302" y="746"/>
                  </a:cubicBezTo>
                  <a:cubicBezTo>
                    <a:pt x="15312" y="501"/>
                    <a:pt x="15312" y="250"/>
                    <a:pt x="15307"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3902175" y="2343550"/>
              <a:ext cx="704600" cy="435525"/>
            </a:xfrm>
            <a:custGeom>
              <a:rect b="b" l="l" r="r" t="t"/>
              <a:pathLst>
                <a:path extrusionOk="0" h="17421" w="28184">
                  <a:moveTo>
                    <a:pt x="14161" y="1"/>
                  </a:moveTo>
                  <a:cubicBezTo>
                    <a:pt x="13090" y="1"/>
                    <a:pt x="11999" y="124"/>
                    <a:pt x="10912" y="384"/>
                  </a:cubicBezTo>
                  <a:cubicBezTo>
                    <a:pt x="4373" y="1933"/>
                    <a:pt x="0" y="7819"/>
                    <a:pt x="107" y="14268"/>
                  </a:cubicBezTo>
                  <a:cubicBezTo>
                    <a:pt x="4069" y="16111"/>
                    <a:pt x="8399" y="17207"/>
                    <a:pt x="12878" y="17421"/>
                  </a:cubicBezTo>
                  <a:lnTo>
                    <a:pt x="28184" y="13795"/>
                  </a:lnTo>
                  <a:cubicBezTo>
                    <a:pt x="28179" y="13347"/>
                    <a:pt x="28152" y="12900"/>
                    <a:pt x="28103" y="12446"/>
                  </a:cubicBezTo>
                  <a:cubicBezTo>
                    <a:pt x="22804" y="9337"/>
                    <a:pt x="18161" y="5108"/>
                    <a:pt x="14550" y="6"/>
                  </a:cubicBezTo>
                  <a:cubicBezTo>
                    <a:pt x="14422" y="1"/>
                    <a:pt x="14294" y="1"/>
                    <a:pt x="14161"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4265900" y="2343700"/>
              <a:ext cx="338875" cy="311025"/>
            </a:xfrm>
            <a:custGeom>
              <a:rect b="b" l="l" r="r" t="t"/>
              <a:pathLst>
                <a:path extrusionOk="0" h="12441" w="13555">
                  <a:moveTo>
                    <a:pt x="1" y="0"/>
                  </a:moveTo>
                  <a:lnTo>
                    <a:pt x="1" y="0"/>
                  </a:lnTo>
                  <a:cubicBezTo>
                    <a:pt x="3612" y="5102"/>
                    <a:pt x="8255" y="9331"/>
                    <a:pt x="13554" y="12440"/>
                  </a:cubicBezTo>
                  <a:cubicBezTo>
                    <a:pt x="13490" y="11897"/>
                    <a:pt x="13400" y="11354"/>
                    <a:pt x="13272" y="10811"/>
                  </a:cubicBezTo>
                  <a:cubicBezTo>
                    <a:pt x="11770" y="4479"/>
                    <a:pt x="6210" y="176"/>
                    <a:pt x="1"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164875" y="1833225"/>
              <a:ext cx="2258900" cy="3582175"/>
            </a:xfrm>
            <a:custGeom>
              <a:rect b="b" l="l" r="r" t="t"/>
              <a:pathLst>
                <a:path extrusionOk="0" h="143287" w="90356">
                  <a:moveTo>
                    <a:pt x="53133" y="1"/>
                  </a:moveTo>
                  <a:cubicBezTo>
                    <a:pt x="38793" y="1"/>
                    <a:pt x="25551" y="9331"/>
                    <a:pt x="21224" y="23774"/>
                  </a:cubicBezTo>
                  <a:lnTo>
                    <a:pt x="5284" y="101140"/>
                  </a:lnTo>
                  <a:cubicBezTo>
                    <a:pt x="0" y="118768"/>
                    <a:pt x="3011" y="136598"/>
                    <a:pt x="20638" y="141876"/>
                  </a:cubicBezTo>
                  <a:cubicBezTo>
                    <a:pt x="23828" y="142831"/>
                    <a:pt x="27048" y="143287"/>
                    <a:pt x="30216" y="143287"/>
                  </a:cubicBezTo>
                  <a:cubicBezTo>
                    <a:pt x="44557" y="143287"/>
                    <a:pt x="57801" y="133957"/>
                    <a:pt x="62125" y="119513"/>
                  </a:cubicBezTo>
                  <a:lnTo>
                    <a:pt x="85073" y="42893"/>
                  </a:lnTo>
                  <a:cubicBezTo>
                    <a:pt x="90356" y="25266"/>
                    <a:pt x="80344" y="6689"/>
                    <a:pt x="62711" y="1412"/>
                  </a:cubicBezTo>
                  <a:cubicBezTo>
                    <a:pt x="59521" y="456"/>
                    <a:pt x="56300" y="1"/>
                    <a:pt x="53133"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677225" y="5379050"/>
              <a:ext cx="950" cy="275"/>
            </a:xfrm>
            <a:custGeom>
              <a:rect b="b" l="l" r="r" t="t"/>
              <a:pathLst>
                <a:path extrusionOk="0" h="11" w="38">
                  <a:moveTo>
                    <a:pt x="0" y="1"/>
                  </a:moveTo>
                  <a:lnTo>
                    <a:pt x="0" y="1"/>
                  </a:lnTo>
                  <a:cubicBezTo>
                    <a:pt x="6" y="1"/>
                    <a:pt x="6" y="1"/>
                    <a:pt x="11" y="6"/>
                  </a:cubicBezTo>
                  <a:cubicBezTo>
                    <a:pt x="11" y="1"/>
                    <a:pt x="6" y="1"/>
                    <a:pt x="0" y="1"/>
                  </a:cubicBezTo>
                  <a:close/>
                  <a:moveTo>
                    <a:pt x="27" y="6"/>
                  </a:moveTo>
                  <a:cubicBezTo>
                    <a:pt x="27" y="11"/>
                    <a:pt x="32" y="11"/>
                    <a:pt x="38" y="11"/>
                  </a:cubicBezTo>
                  <a:cubicBezTo>
                    <a:pt x="32" y="11"/>
                    <a:pt x="27" y="6"/>
                    <a:pt x="27" y="6"/>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226675" y="3499225"/>
              <a:ext cx="1887275" cy="1916175"/>
            </a:xfrm>
            <a:custGeom>
              <a:rect b="b" l="l" r="r" t="t"/>
              <a:pathLst>
                <a:path extrusionOk="0" h="76647" w="75491">
                  <a:moveTo>
                    <a:pt x="75491" y="1"/>
                  </a:moveTo>
                  <a:lnTo>
                    <a:pt x="75491" y="1"/>
                  </a:lnTo>
                  <a:cubicBezTo>
                    <a:pt x="72908" y="1592"/>
                    <a:pt x="70134" y="2934"/>
                    <a:pt x="67188" y="3979"/>
                  </a:cubicBezTo>
                  <a:cubicBezTo>
                    <a:pt x="61187" y="17394"/>
                    <a:pt x="51154" y="33046"/>
                    <a:pt x="35708" y="38447"/>
                  </a:cubicBezTo>
                  <a:cubicBezTo>
                    <a:pt x="23455" y="42734"/>
                    <a:pt x="11205" y="44560"/>
                    <a:pt x="500" y="47729"/>
                  </a:cubicBezTo>
                  <a:cubicBezTo>
                    <a:pt x="0" y="60271"/>
                    <a:pt x="4937" y="71146"/>
                    <a:pt x="17900" y="75157"/>
                  </a:cubicBezTo>
                  <a:cubicBezTo>
                    <a:pt x="17905" y="75157"/>
                    <a:pt x="17910" y="75162"/>
                    <a:pt x="17915" y="75162"/>
                  </a:cubicBezTo>
                  <a:lnTo>
                    <a:pt x="17921" y="75162"/>
                  </a:lnTo>
                  <a:cubicBezTo>
                    <a:pt x="17937" y="75167"/>
                    <a:pt x="17953" y="75172"/>
                    <a:pt x="17974" y="75177"/>
                  </a:cubicBezTo>
                  <a:lnTo>
                    <a:pt x="17979" y="75177"/>
                  </a:lnTo>
                  <a:cubicBezTo>
                    <a:pt x="17985" y="75182"/>
                    <a:pt x="17990" y="75182"/>
                    <a:pt x="17996" y="75182"/>
                  </a:cubicBezTo>
                  <a:lnTo>
                    <a:pt x="18001" y="75189"/>
                  </a:lnTo>
                  <a:cubicBezTo>
                    <a:pt x="18011" y="75189"/>
                    <a:pt x="18017" y="75194"/>
                    <a:pt x="18022" y="75194"/>
                  </a:cubicBezTo>
                  <a:cubicBezTo>
                    <a:pt x="18028" y="75194"/>
                    <a:pt x="18028" y="75194"/>
                    <a:pt x="18033" y="75199"/>
                  </a:cubicBezTo>
                  <a:lnTo>
                    <a:pt x="18049" y="75199"/>
                  </a:lnTo>
                  <a:cubicBezTo>
                    <a:pt x="18049" y="75204"/>
                    <a:pt x="18054" y="75204"/>
                    <a:pt x="18060" y="75204"/>
                  </a:cubicBezTo>
                  <a:cubicBezTo>
                    <a:pt x="18060" y="75204"/>
                    <a:pt x="18065" y="75204"/>
                    <a:pt x="18070" y="75209"/>
                  </a:cubicBezTo>
                  <a:lnTo>
                    <a:pt x="18086" y="75209"/>
                  </a:lnTo>
                  <a:cubicBezTo>
                    <a:pt x="18086" y="75214"/>
                    <a:pt x="18091" y="75214"/>
                    <a:pt x="18091" y="75214"/>
                  </a:cubicBezTo>
                  <a:cubicBezTo>
                    <a:pt x="18102" y="75214"/>
                    <a:pt x="18107" y="75220"/>
                    <a:pt x="18113" y="75220"/>
                  </a:cubicBezTo>
                  <a:cubicBezTo>
                    <a:pt x="18118" y="75220"/>
                    <a:pt x="18118" y="75220"/>
                    <a:pt x="18123" y="75226"/>
                  </a:cubicBezTo>
                  <a:lnTo>
                    <a:pt x="18139" y="75226"/>
                  </a:lnTo>
                  <a:cubicBezTo>
                    <a:pt x="18139" y="75231"/>
                    <a:pt x="18139" y="75231"/>
                    <a:pt x="18145" y="75231"/>
                  </a:cubicBezTo>
                  <a:cubicBezTo>
                    <a:pt x="18150" y="75231"/>
                    <a:pt x="18160" y="75236"/>
                    <a:pt x="18166" y="75236"/>
                  </a:cubicBezTo>
                  <a:cubicBezTo>
                    <a:pt x="21356" y="76189"/>
                    <a:pt x="24578" y="76647"/>
                    <a:pt x="27742" y="76647"/>
                  </a:cubicBezTo>
                  <a:cubicBezTo>
                    <a:pt x="29280" y="76647"/>
                    <a:pt x="30804" y="76541"/>
                    <a:pt x="32306" y="76327"/>
                  </a:cubicBezTo>
                  <a:cubicBezTo>
                    <a:pt x="44773" y="74592"/>
                    <a:pt x="55711" y="65831"/>
                    <a:pt x="59610" y="53013"/>
                  </a:cubicBezTo>
                  <a:cubicBezTo>
                    <a:pt x="59621" y="52981"/>
                    <a:pt x="59632" y="52949"/>
                    <a:pt x="59642" y="52917"/>
                  </a:cubicBezTo>
                  <a:cubicBezTo>
                    <a:pt x="59642" y="52910"/>
                    <a:pt x="59647" y="52900"/>
                    <a:pt x="59647" y="52895"/>
                  </a:cubicBezTo>
                  <a:cubicBezTo>
                    <a:pt x="59647" y="52890"/>
                    <a:pt x="59653" y="52878"/>
                    <a:pt x="59653" y="52873"/>
                  </a:cubicBezTo>
                  <a:lnTo>
                    <a:pt x="75491" y="1"/>
                  </a:ln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339700" y="1479550"/>
              <a:ext cx="2401100" cy="2182575"/>
            </a:xfrm>
            <a:custGeom>
              <a:rect b="b" l="l" r="r" t="t"/>
              <a:pathLst>
                <a:path extrusionOk="0" h="87303" w="96044">
                  <a:moveTo>
                    <a:pt x="48054" y="0"/>
                  </a:moveTo>
                  <a:cubicBezTo>
                    <a:pt x="44724" y="0"/>
                    <a:pt x="41342" y="384"/>
                    <a:pt x="37962" y="1184"/>
                  </a:cubicBezTo>
                  <a:cubicBezTo>
                    <a:pt x="14507" y="6744"/>
                    <a:pt x="0" y="30257"/>
                    <a:pt x="5555" y="53712"/>
                  </a:cubicBezTo>
                  <a:cubicBezTo>
                    <a:pt x="10309" y="73784"/>
                    <a:pt x="28219" y="87303"/>
                    <a:pt x="47986" y="87303"/>
                  </a:cubicBezTo>
                  <a:cubicBezTo>
                    <a:pt x="51317" y="87303"/>
                    <a:pt x="54700" y="86919"/>
                    <a:pt x="58082" y="86118"/>
                  </a:cubicBezTo>
                  <a:cubicBezTo>
                    <a:pt x="81531" y="80564"/>
                    <a:pt x="96044" y="57046"/>
                    <a:pt x="90489" y="33592"/>
                  </a:cubicBezTo>
                  <a:cubicBezTo>
                    <a:pt x="85730" y="13523"/>
                    <a:pt x="67821" y="0"/>
                    <a:pt x="48054"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2778450" y="1954300"/>
              <a:ext cx="416475" cy="197600"/>
            </a:xfrm>
            <a:custGeom>
              <a:rect b="b" l="l" r="r" t="t"/>
              <a:pathLst>
                <a:path extrusionOk="0" h="7904" w="16659">
                  <a:moveTo>
                    <a:pt x="13722" y="0"/>
                  </a:moveTo>
                  <a:cubicBezTo>
                    <a:pt x="13517" y="0"/>
                    <a:pt x="13309" y="24"/>
                    <a:pt x="13102" y="73"/>
                  </a:cubicBezTo>
                  <a:lnTo>
                    <a:pt x="2323" y="2630"/>
                  </a:lnTo>
                  <a:cubicBezTo>
                    <a:pt x="890" y="2971"/>
                    <a:pt x="1" y="4409"/>
                    <a:pt x="342" y="5847"/>
                  </a:cubicBezTo>
                  <a:cubicBezTo>
                    <a:pt x="629" y="7079"/>
                    <a:pt x="1730" y="7904"/>
                    <a:pt x="2944" y="7904"/>
                  </a:cubicBezTo>
                  <a:cubicBezTo>
                    <a:pt x="3146" y="7904"/>
                    <a:pt x="3352" y="7881"/>
                    <a:pt x="3558" y="7833"/>
                  </a:cubicBezTo>
                  <a:lnTo>
                    <a:pt x="14338" y="5277"/>
                  </a:lnTo>
                  <a:cubicBezTo>
                    <a:pt x="15776" y="4935"/>
                    <a:pt x="16659" y="3497"/>
                    <a:pt x="16324" y="2060"/>
                  </a:cubicBezTo>
                  <a:cubicBezTo>
                    <a:pt x="16032" y="829"/>
                    <a:pt x="14933" y="0"/>
                    <a:pt x="13722"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3399150" y="1807300"/>
              <a:ext cx="416650" cy="197525"/>
            </a:xfrm>
            <a:custGeom>
              <a:rect b="b" l="l" r="r" t="t"/>
              <a:pathLst>
                <a:path extrusionOk="0" h="7901" w="16666">
                  <a:moveTo>
                    <a:pt x="13727" y="1"/>
                  </a:moveTo>
                  <a:cubicBezTo>
                    <a:pt x="13522" y="1"/>
                    <a:pt x="13315" y="24"/>
                    <a:pt x="13107" y="74"/>
                  </a:cubicBezTo>
                  <a:lnTo>
                    <a:pt x="2328" y="2625"/>
                  </a:lnTo>
                  <a:cubicBezTo>
                    <a:pt x="890" y="2965"/>
                    <a:pt x="1" y="4409"/>
                    <a:pt x="342" y="5841"/>
                  </a:cubicBezTo>
                  <a:cubicBezTo>
                    <a:pt x="633" y="7072"/>
                    <a:pt x="1733" y="7901"/>
                    <a:pt x="2942" y="7901"/>
                  </a:cubicBezTo>
                  <a:cubicBezTo>
                    <a:pt x="3145" y="7901"/>
                    <a:pt x="3352" y="7877"/>
                    <a:pt x="3558" y="7828"/>
                  </a:cubicBezTo>
                  <a:lnTo>
                    <a:pt x="14343" y="5277"/>
                  </a:lnTo>
                  <a:cubicBezTo>
                    <a:pt x="15776" y="4936"/>
                    <a:pt x="16665" y="3493"/>
                    <a:pt x="16324" y="2055"/>
                  </a:cubicBezTo>
                  <a:cubicBezTo>
                    <a:pt x="16032" y="829"/>
                    <a:pt x="14937" y="1"/>
                    <a:pt x="13727"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2239225" y="2546300"/>
              <a:ext cx="1093275" cy="993725"/>
            </a:xfrm>
            <a:custGeom>
              <a:rect b="b" l="l" r="r" t="t"/>
              <a:pathLst>
                <a:path extrusionOk="0" h="39749" w="43731">
                  <a:moveTo>
                    <a:pt x="21882" y="0"/>
                  </a:moveTo>
                  <a:cubicBezTo>
                    <a:pt x="20365" y="0"/>
                    <a:pt x="18823" y="175"/>
                    <a:pt x="17283" y="540"/>
                  </a:cubicBezTo>
                  <a:cubicBezTo>
                    <a:pt x="6605" y="3070"/>
                    <a:pt x="1" y="13774"/>
                    <a:pt x="2530" y="24452"/>
                  </a:cubicBezTo>
                  <a:cubicBezTo>
                    <a:pt x="4695" y="33590"/>
                    <a:pt x="12848" y="39749"/>
                    <a:pt x="21848" y="39749"/>
                  </a:cubicBezTo>
                  <a:cubicBezTo>
                    <a:pt x="23364" y="39749"/>
                    <a:pt x="24904" y="39574"/>
                    <a:pt x="26443" y="39210"/>
                  </a:cubicBezTo>
                  <a:cubicBezTo>
                    <a:pt x="37121" y="36680"/>
                    <a:pt x="43730" y="25969"/>
                    <a:pt x="41199" y="15291"/>
                  </a:cubicBezTo>
                  <a:cubicBezTo>
                    <a:pt x="39035" y="6154"/>
                    <a:pt x="30881" y="0"/>
                    <a:pt x="21882"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2399425" y="2691775"/>
              <a:ext cx="772875" cy="702650"/>
            </a:xfrm>
            <a:custGeom>
              <a:rect b="b" l="l" r="r" t="t"/>
              <a:pathLst>
                <a:path extrusionOk="0" h="28106" w="30915">
                  <a:moveTo>
                    <a:pt x="15469" y="0"/>
                  </a:moveTo>
                  <a:cubicBezTo>
                    <a:pt x="14396" y="0"/>
                    <a:pt x="13306" y="124"/>
                    <a:pt x="12217" y="382"/>
                  </a:cubicBezTo>
                  <a:cubicBezTo>
                    <a:pt x="4670" y="2172"/>
                    <a:pt x="0" y="9745"/>
                    <a:pt x="1783" y="17291"/>
                  </a:cubicBezTo>
                  <a:cubicBezTo>
                    <a:pt x="3314" y="23753"/>
                    <a:pt x="9081" y="28105"/>
                    <a:pt x="15445" y="28105"/>
                  </a:cubicBezTo>
                  <a:cubicBezTo>
                    <a:pt x="16519" y="28105"/>
                    <a:pt x="17609" y="27981"/>
                    <a:pt x="18698" y="27723"/>
                  </a:cubicBezTo>
                  <a:cubicBezTo>
                    <a:pt x="26244" y="25934"/>
                    <a:pt x="30915" y="18367"/>
                    <a:pt x="29125" y="10814"/>
                  </a:cubicBezTo>
                  <a:cubicBezTo>
                    <a:pt x="27599" y="4353"/>
                    <a:pt x="21833" y="0"/>
                    <a:pt x="15469"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3709375" y="2198000"/>
              <a:ext cx="1093125" cy="993750"/>
            </a:xfrm>
            <a:custGeom>
              <a:rect b="b" l="l" r="r" t="t"/>
              <a:pathLst>
                <a:path extrusionOk="0" h="39750" w="43725">
                  <a:moveTo>
                    <a:pt x="21879" y="0"/>
                  </a:moveTo>
                  <a:cubicBezTo>
                    <a:pt x="20362" y="0"/>
                    <a:pt x="18822" y="175"/>
                    <a:pt x="17282" y="540"/>
                  </a:cubicBezTo>
                  <a:cubicBezTo>
                    <a:pt x="6604" y="3070"/>
                    <a:pt x="0" y="13779"/>
                    <a:pt x="2524" y="24457"/>
                  </a:cubicBezTo>
                  <a:cubicBezTo>
                    <a:pt x="4690" y="33595"/>
                    <a:pt x="12846" y="39749"/>
                    <a:pt x="21845" y="39749"/>
                  </a:cubicBezTo>
                  <a:cubicBezTo>
                    <a:pt x="23362" y="39749"/>
                    <a:pt x="24903" y="39574"/>
                    <a:pt x="26443" y="39210"/>
                  </a:cubicBezTo>
                  <a:cubicBezTo>
                    <a:pt x="37120" y="36680"/>
                    <a:pt x="43725" y="25976"/>
                    <a:pt x="41195" y="15297"/>
                  </a:cubicBezTo>
                  <a:cubicBezTo>
                    <a:pt x="39029" y="6159"/>
                    <a:pt x="30877" y="0"/>
                    <a:pt x="21879"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3869425" y="2343600"/>
              <a:ext cx="773025" cy="702675"/>
            </a:xfrm>
            <a:custGeom>
              <a:rect b="b" l="l" r="r" t="t"/>
              <a:pathLst>
                <a:path extrusionOk="0" h="28107" w="30921">
                  <a:moveTo>
                    <a:pt x="15472" y="1"/>
                  </a:moveTo>
                  <a:cubicBezTo>
                    <a:pt x="14400" y="1"/>
                    <a:pt x="13311" y="124"/>
                    <a:pt x="12222" y="382"/>
                  </a:cubicBezTo>
                  <a:cubicBezTo>
                    <a:pt x="4671" y="2172"/>
                    <a:pt x="0" y="9740"/>
                    <a:pt x="1790" y="17291"/>
                  </a:cubicBezTo>
                  <a:cubicBezTo>
                    <a:pt x="3321" y="23753"/>
                    <a:pt x="9084" y="28106"/>
                    <a:pt x="15447" y="28106"/>
                  </a:cubicBezTo>
                  <a:cubicBezTo>
                    <a:pt x="16520" y="28106"/>
                    <a:pt x="17609" y="27983"/>
                    <a:pt x="18699" y="27725"/>
                  </a:cubicBezTo>
                  <a:cubicBezTo>
                    <a:pt x="26250" y="25935"/>
                    <a:pt x="30920" y="18362"/>
                    <a:pt x="29131" y="10815"/>
                  </a:cubicBezTo>
                  <a:cubicBezTo>
                    <a:pt x="27600" y="4353"/>
                    <a:pt x="21833" y="1"/>
                    <a:pt x="1547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2727200" y="2691850"/>
              <a:ext cx="400625" cy="271225"/>
            </a:xfrm>
            <a:custGeom>
              <a:rect b="b" l="l" r="r" t="t"/>
              <a:pathLst>
                <a:path extrusionOk="0" h="10849" w="16025">
                  <a:moveTo>
                    <a:pt x="16025" y="10843"/>
                  </a:moveTo>
                  <a:lnTo>
                    <a:pt x="16025" y="10849"/>
                  </a:lnTo>
                  <a:lnTo>
                    <a:pt x="16025" y="10843"/>
                  </a:lnTo>
                  <a:close/>
                  <a:moveTo>
                    <a:pt x="16014" y="10811"/>
                  </a:moveTo>
                  <a:lnTo>
                    <a:pt x="16014" y="10811"/>
                  </a:lnTo>
                  <a:cubicBezTo>
                    <a:pt x="16020" y="10817"/>
                    <a:pt x="16020" y="10828"/>
                    <a:pt x="16020" y="10833"/>
                  </a:cubicBezTo>
                  <a:cubicBezTo>
                    <a:pt x="16020" y="10828"/>
                    <a:pt x="16020" y="10817"/>
                    <a:pt x="16014" y="10811"/>
                  </a:cubicBezTo>
                  <a:lnTo>
                    <a:pt x="16014" y="10811"/>
                  </a:lnTo>
                  <a:close/>
                  <a:moveTo>
                    <a:pt x="2247" y="1"/>
                  </a:moveTo>
                  <a:cubicBezTo>
                    <a:pt x="1507" y="6"/>
                    <a:pt x="757" y="70"/>
                    <a:pt x="0" y="198"/>
                  </a:cubicBezTo>
                  <a:cubicBezTo>
                    <a:pt x="757" y="70"/>
                    <a:pt x="1507" y="6"/>
                    <a:pt x="2247" y="1"/>
                  </a:cubicBezTo>
                  <a:close/>
                  <a:moveTo>
                    <a:pt x="2360" y="1"/>
                  </a:moveTo>
                  <a:lnTo>
                    <a:pt x="2360" y="1"/>
                  </a:lnTo>
                  <a:cubicBezTo>
                    <a:pt x="2610" y="1"/>
                    <a:pt x="2860" y="6"/>
                    <a:pt x="3110" y="16"/>
                  </a:cubicBezTo>
                  <a:cubicBezTo>
                    <a:pt x="2860" y="6"/>
                    <a:pt x="2610" y="1"/>
                    <a:pt x="2360"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338500" y="1480250"/>
              <a:ext cx="2331600" cy="1985375"/>
            </a:xfrm>
            <a:custGeom>
              <a:rect b="b" l="l" r="r" t="t"/>
              <a:pathLst>
                <a:path extrusionOk="0" h="79415" w="93264">
                  <a:moveTo>
                    <a:pt x="47987" y="0"/>
                  </a:moveTo>
                  <a:cubicBezTo>
                    <a:pt x="44659" y="0"/>
                    <a:pt x="41278" y="383"/>
                    <a:pt x="37898" y="1183"/>
                  </a:cubicBezTo>
                  <a:cubicBezTo>
                    <a:pt x="14491" y="6728"/>
                    <a:pt x="1" y="30165"/>
                    <a:pt x="5465" y="53572"/>
                  </a:cubicBezTo>
                  <a:cubicBezTo>
                    <a:pt x="12472" y="69294"/>
                    <a:pt x="28171" y="79415"/>
                    <a:pt x="45266" y="79415"/>
                  </a:cubicBezTo>
                  <a:cubicBezTo>
                    <a:pt x="48596" y="79415"/>
                    <a:pt x="51979" y="79031"/>
                    <a:pt x="55361" y="78229"/>
                  </a:cubicBezTo>
                  <a:cubicBezTo>
                    <a:pt x="78773" y="72686"/>
                    <a:pt x="93263" y="49247"/>
                    <a:pt x="87799" y="25841"/>
                  </a:cubicBezTo>
                  <a:cubicBezTo>
                    <a:pt x="80791" y="10118"/>
                    <a:pt x="65085" y="0"/>
                    <a:pt x="47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899025" y="1927225"/>
              <a:ext cx="1319725" cy="1278450"/>
            </a:xfrm>
            <a:custGeom>
              <a:rect b="b" l="l" r="r" t="t"/>
              <a:pathLst>
                <a:path extrusionOk="0" h="51138" w="52789">
                  <a:moveTo>
                    <a:pt x="22299" y="1"/>
                  </a:moveTo>
                  <a:cubicBezTo>
                    <a:pt x="21670" y="1"/>
                    <a:pt x="21032" y="73"/>
                    <a:pt x="20393" y="225"/>
                  </a:cubicBezTo>
                  <a:cubicBezTo>
                    <a:pt x="15957" y="1274"/>
                    <a:pt x="13214" y="5721"/>
                    <a:pt x="14263" y="10157"/>
                  </a:cubicBezTo>
                  <a:lnTo>
                    <a:pt x="16463" y="19439"/>
                  </a:lnTo>
                  <a:lnTo>
                    <a:pt x="7174" y="21639"/>
                  </a:lnTo>
                  <a:cubicBezTo>
                    <a:pt x="2743" y="22693"/>
                    <a:pt x="0" y="27140"/>
                    <a:pt x="1050" y="31571"/>
                  </a:cubicBezTo>
                  <a:cubicBezTo>
                    <a:pt x="1948" y="35369"/>
                    <a:pt x="5335" y="37925"/>
                    <a:pt x="9075" y="37925"/>
                  </a:cubicBezTo>
                  <a:cubicBezTo>
                    <a:pt x="9704" y="37925"/>
                    <a:pt x="10343" y="37852"/>
                    <a:pt x="10982" y="37701"/>
                  </a:cubicBezTo>
                  <a:lnTo>
                    <a:pt x="20265" y="35502"/>
                  </a:lnTo>
                  <a:lnTo>
                    <a:pt x="22464" y="44789"/>
                  </a:lnTo>
                  <a:cubicBezTo>
                    <a:pt x="23366" y="48581"/>
                    <a:pt x="26755" y="51137"/>
                    <a:pt x="30490" y="51137"/>
                  </a:cubicBezTo>
                  <a:cubicBezTo>
                    <a:pt x="31119" y="51137"/>
                    <a:pt x="31758" y="51065"/>
                    <a:pt x="32396" y="50914"/>
                  </a:cubicBezTo>
                  <a:cubicBezTo>
                    <a:pt x="36833" y="49864"/>
                    <a:pt x="39576" y="45418"/>
                    <a:pt x="38526" y="40981"/>
                  </a:cubicBezTo>
                  <a:lnTo>
                    <a:pt x="36327" y="31699"/>
                  </a:lnTo>
                  <a:lnTo>
                    <a:pt x="45615" y="29499"/>
                  </a:lnTo>
                  <a:cubicBezTo>
                    <a:pt x="50046" y="28445"/>
                    <a:pt x="52788" y="23998"/>
                    <a:pt x="51740" y="19567"/>
                  </a:cubicBezTo>
                  <a:cubicBezTo>
                    <a:pt x="50842" y="15770"/>
                    <a:pt x="47455" y="13213"/>
                    <a:pt x="43716" y="13213"/>
                  </a:cubicBezTo>
                  <a:cubicBezTo>
                    <a:pt x="43086" y="13213"/>
                    <a:pt x="42447" y="13286"/>
                    <a:pt x="41807" y="13437"/>
                  </a:cubicBezTo>
                  <a:lnTo>
                    <a:pt x="32524" y="15637"/>
                  </a:lnTo>
                  <a:lnTo>
                    <a:pt x="30324" y="6348"/>
                  </a:lnTo>
                  <a:cubicBezTo>
                    <a:pt x="29422" y="2557"/>
                    <a:pt x="26034" y="1"/>
                    <a:pt x="22299" y="1"/>
                  </a:cubicBezTo>
                  <a:close/>
                </a:path>
              </a:pathLst>
            </a:custGeom>
            <a:gradFill>
              <a:gsLst>
                <a:gs pos="0">
                  <a:srgbClr val="6E3DCF"/>
                </a:gs>
                <a:gs pos="100000">
                  <a:srgbClr val="2EE6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097125" y="1927225"/>
              <a:ext cx="1121625" cy="868075"/>
            </a:xfrm>
            <a:custGeom>
              <a:rect b="b" l="l" r="r" t="t"/>
              <a:pathLst>
                <a:path extrusionOk="0" h="34723" w="44865">
                  <a:moveTo>
                    <a:pt x="14375" y="1"/>
                  </a:moveTo>
                  <a:cubicBezTo>
                    <a:pt x="13746" y="1"/>
                    <a:pt x="13108" y="73"/>
                    <a:pt x="12469" y="225"/>
                  </a:cubicBezTo>
                  <a:cubicBezTo>
                    <a:pt x="8033" y="1274"/>
                    <a:pt x="5290" y="5721"/>
                    <a:pt x="6339" y="10157"/>
                  </a:cubicBezTo>
                  <a:lnTo>
                    <a:pt x="8539" y="19439"/>
                  </a:lnTo>
                  <a:lnTo>
                    <a:pt x="1" y="21462"/>
                  </a:lnTo>
                  <a:cubicBezTo>
                    <a:pt x="6088" y="29711"/>
                    <a:pt x="15837" y="34723"/>
                    <a:pt x="26278" y="34723"/>
                  </a:cubicBezTo>
                  <a:cubicBezTo>
                    <a:pt x="27211" y="34723"/>
                    <a:pt x="28149" y="34683"/>
                    <a:pt x="29090" y="34602"/>
                  </a:cubicBezTo>
                  <a:lnTo>
                    <a:pt x="28403" y="31699"/>
                  </a:lnTo>
                  <a:lnTo>
                    <a:pt x="37691" y="29499"/>
                  </a:lnTo>
                  <a:cubicBezTo>
                    <a:pt x="42122" y="28445"/>
                    <a:pt x="44864" y="23998"/>
                    <a:pt x="43816" y="19567"/>
                  </a:cubicBezTo>
                  <a:cubicBezTo>
                    <a:pt x="42918" y="15770"/>
                    <a:pt x="39531" y="13213"/>
                    <a:pt x="35792" y="13213"/>
                  </a:cubicBezTo>
                  <a:cubicBezTo>
                    <a:pt x="35162" y="13213"/>
                    <a:pt x="34523" y="13286"/>
                    <a:pt x="33883" y="13437"/>
                  </a:cubicBezTo>
                  <a:lnTo>
                    <a:pt x="24600" y="15637"/>
                  </a:lnTo>
                  <a:lnTo>
                    <a:pt x="22400" y="6348"/>
                  </a:lnTo>
                  <a:cubicBezTo>
                    <a:pt x="21498" y="2557"/>
                    <a:pt x="18110" y="1"/>
                    <a:pt x="14375"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30"/>
          <p:cNvSpPr/>
          <p:nvPr/>
        </p:nvSpPr>
        <p:spPr>
          <a:xfrm>
            <a:off x="5813606" y="0"/>
            <a:ext cx="1548450" cy="2745675"/>
          </a:xfrm>
          <a:custGeom>
            <a:rect b="b" l="l" r="r" t="t"/>
            <a:pathLst>
              <a:path extrusionOk="0" h="109827" w="61938">
                <a:moveTo>
                  <a:pt x="43947" y="109827"/>
                </a:moveTo>
                <a:cubicBezTo>
                  <a:pt x="46710" y="100354"/>
                  <a:pt x="67383" y="68236"/>
                  <a:pt x="60525" y="52990"/>
                </a:cubicBezTo>
                <a:cubicBezTo>
                  <a:pt x="53667" y="37745"/>
                  <a:pt x="11335" y="27186"/>
                  <a:pt x="2799" y="18354"/>
                </a:cubicBezTo>
                <a:cubicBezTo>
                  <a:pt x="-5736" y="9522"/>
                  <a:pt x="8227" y="3059"/>
                  <a:pt x="9312" y="0"/>
                </a:cubicBezTo>
              </a:path>
            </a:pathLst>
          </a:custGeom>
          <a:noFill/>
          <a:ln cap="flat" cmpd="sng" w="28575">
            <a:solidFill>
              <a:schemeClr val="lt2"/>
            </a:solidFill>
            <a:prstDash val="solid"/>
            <a:round/>
            <a:headEnd len="med" w="med" type="none"/>
            <a:tailEnd len="med" w="med" type="none"/>
          </a:ln>
        </p:spPr>
      </p:sp>
      <p:sp>
        <p:nvSpPr>
          <p:cNvPr id="533" name="Google Shape;533;p30"/>
          <p:cNvSpPr txBox="1"/>
          <p:nvPr>
            <p:ph idx="2" type="title"/>
          </p:nvPr>
        </p:nvSpPr>
        <p:spPr>
          <a:xfrm>
            <a:off x="725275" y="1562409"/>
            <a:ext cx="11766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7"/>
          <p:cNvSpPr txBox="1"/>
          <p:nvPr>
            <p:ph type="ctrTitle"/>
          </p:nvPr>
        </p:nvSpPr>
        <p:spPr>
          <a:xfrm>
            <a:off x="696916" y="288298"/>
            <a:ext cx="8075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600"/>
              <a:t>F1_Score </a:t>
            </a:r>
            <a:r>
              <a:rPr lang="en"/>
              <a:t>	     </a:t>
            </a:r>
            <a:r>
              <a:rPr lang="en" sz="2400">
                <a:solidFill>
                  <a:srgbClr val="52EA28"/>
                </a:solidFill>
              </a:rPr>
              <a:t>Sample_Rate=0.05 n_estimator=1000</a:t>
            </a:r>
            <a:r>
              <a:rPr lang="en">
                <a:solidFill>
                  <a:srgbClr val="52EA28"/>
                </a:solidFill>
              </a:rPr>
              <a:t> </a:t>
            </a:r>
            <a:endParaRPr>
              <a:solidFill>
                <a:schemeClr val="lt1"/>
              </a:solidFill>
            </a:endParaRPr>
          </a:p>
        </p:txBody>
      </p:sp>
      <p:pic>
        <p:nvPicPr>
          <p:cNvPr id="900" name="Google Shape;900;p57"/>
          <p:cNvPicPr preferRelativeResize="0"/>
          <p:nvPr/>
        </p:nvPicPr>
        <p:blipFill>
          <a:blip r:embed="rId3">
            <a:alphaModFix/>
          </a:blip>
          <a:stretch>
            <a:fillRect/>
          </a:stretch>
        </p:blipFill>
        <p:spPr>
          <a:xfrm>
            <a:off x="5334475" y="1046998"/>
            <a:ext cx="2738856" cy="3715502"/>
          </a:xfrm>
          <a:prstGeom prst="rect">
            <a:avLst/>
          </a:prstGeom>
          <a:noFill/>
          <a:ln>
            <a:noFill/>
          </a:ln>
        </p:spPr>
      </p:pic>
      <p:sp>
        <p:nvSpPr>
          <p:cNvPr id="901" name="Google Shape;901;p57"/>
          <p:cNvSpPr txBox="1"/>
          <p:nvPr>
            <p:ph type="ctrTitle"/>
          </p:nvPr>
        </p:nvSpPr>
        <p:spPr>
          <a:xfrm>
            <a:off x="286375" y="1420950"/>
            <a:ext cx="4702800" cy="23355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2600"/>
              <a:t>Precision = TP / (TP + FP)</a:t>
            </a:r>
            <a:endParaRPr sz="2600"/>
          </a:p>
          <a:p>
            <a:pPr indent="0" lvl="0" marL="0" rtl="0" algn="ctr">
              <a:lnSpc>
                <a:spcPct val="115000"/>
              </a:lnSpc>
              <a:spcBef>
                <a:spcPts val="1100"/>
              </a:spcBef>
              <a:spcAft>
                <a:spcPts val="0"/>
              </a:spcAft>
              <a:buNone/>
            </a:pPr>
            <a:r>
              <a:rPr lang="en" sz="2600"/>
              <a:t>Recall = TP / (TP + FN)</a:t>
            </a:r>
            <a:endParaRPr sz="2600"/>
          </a:p>
          <a:p>
            <a:pPr indent="0" lvl="0" marL="0" rtl="0" algn="ctr">
              <a:lnSpc>
                <a:spcPct val="115000"/>
              </a:lnSpc>
              <a:spcBef>
                <a:spcPts val="1100"/>
              </a:spcBef>
              <a:spcAft>
                <a:spcPts val="0"/>
              </a:spcAft>
              <a:buNone/>
            </a:pPr>
            <a:r>
              <a:rPr lang="en" sz="2600">
                <a:solidFill>
                  <a:srgbClr val="FFFF00"/>
                </a:solidFill>
              </a:rPr>
              <a:t>F1 score = 2 * (precision * recall) / (precision + recall)</a:t>
            </a:r>
            <a:endParaRPr sz="2600">
              <a:solidFill>
                <a:srgbClr val="FFFF00"/>
              </a:solidFill>
            </a:endParaRPr>
          </a:p>
          <a:p>
            <a:pPr indent="0" lvl="0" marL="457200" rtl="0" algn="ctr">
              <a:lnSpc>
                <a:spcPct val="115000"/>
              </a:lnSpc>
              <a:spcBef>
                <a:spcPts val="1100"/>
              </a:spcBef>
              <a:spcAft>
                <a:spcPts val="0"/>
              </a:spcAft>
              <a:buNone/>
            </a:pPr>
            <a:r>
              <a:t/>
            </a:r>
            <a:endParaRPr sz="2600">
              <a:solidFill>
                <a:srgbClr val="000000"/>
              </a:solidFill>
              <a:latin typeface="Arial"/>
              <a:ea typeface="Arial"/>
              <a:cs typeface="Arial"/>
              <a:sym typeface="Arial"/>
            </a:endParaRPr>
          </a:p>
          <a:p>
            <a:pPr indent="0" lvl="0" marL="0" rtl="0" algn="ctr">
              <a:spcBef>
                <a:spcPts val="700"/>
              </a:spcBef>
              <a:spcAft>
                <a:spcPts val="0"/>
              </a:spcAft>
              <a:buNone/>
            </a:pPr>
            <a:r>
              <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905" name="Shape 905"/>
        <p:cNvGrpSpPr/>
        <p:nvPr/>
      </p:nvGrpSpPr>
      <p:grpSpPr>
        <a:xfrm>
          <a:off x="0" y="0"/>
          <a:ext cx="0" cy="0"/>
          <a:chOff x="0" y="0"/>
          <a:chExt cx="0" cy="0"/>
        </a:xfrm>
      </p:grpSpPr>
      <p:sp>
        <p:nvSpPr>
          <p:cNvPr id="906" name="Google Shape;906;p58"/>
          <p:cNvSpPr txBox="1"/>
          <p:nvPr>
            <p:ph type="title"/>
          </p:nvPr>
        </p:nvSpPr>
        <p:spPr>
          <a:xfrm>
            <a:off x="725275" y="1494600"/>
            <a:ext cx="4042500" cy="202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CONCLUSION</a:t>
            </a:r>
            <a:endParaRPr>
              <a:solidFill>
                <a:schemeClr val="lt2"/>
              </a:solidFill>
            </a:endParaRPr>
          </a:p>
        </p:txBody>
      </p:sp>
      <p:sp>
        <p:nvSpPr>
          <p:cNvPr id="907" name="Google Shape;907;p58"/>
          <p:cNvSpPr txBox="1"/>
          <p:nvPr>
            <p:ph idx="1" type="subTitle"/>
          </p:nvPr>
        </p:nvSpPr>
        <p:spPr>
          <a:xfrm>
            <a:off x="725275" y="3567310"/>
            <a:ext cx="60441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accent2"/>
                </a:solidFill>
              </a:rPr>
              <a:t>Outcome	&amp;&amp;		Limitation</a:t>
            </a:r>
            <a:endParaRPr sz="2300"/>
          </a:p>
        </p:txBody>
      </p:sp>
      <p:grpSp>
        <p:nvGrpSpPr>
          <p:cNvPr id="908" name="Google Shape;908;p58"/>
          <p:cNvGrpSpPr/>
          <p:nvPr/>
        </p:nvGrpSpPr>
        <p:grpSpPr>
          <a:xfrm rot="1637668">
            <a:off x="5430477" y="2476920"/>
            <a:ext cx="2842312" cy="1976906"/>
            <a:chOff x="164875" y="299500"/>
            <a:chExt cx="7355425" cy="5115900"/>
          </a:xfrm>
        </p:grpSpPr>
        <p:sp>
          <p:nvSpPr>
            <p:cNvPr id="909" name="Google Shape;909;p58"/>
            <p:cNvSpPr/>
            <p:nvPr/>
          </p:nvSpPr>
          <p:spPr>
            <a:xfrm>
              <a:off x="1356375" y="670525"/>
              <a:ext cx="3923175" cy="2683600"/>
            </a:xfrm>
            <a:custGeom>
              <a:rect b="b" l="l" r="r" t="t"/>
              <a:pathLst>
                <a:path extrusionOk="0" h="107344" w="156927">
                  <a:moveTo>
                    <a:pt x="139314" y="0"/>
                  </a:moveTo>
                  <a:lnTo>
                    <a:pt x="0" y="32997"/>
                  </a:lnTo>
                  <a:lnTo>
                    <a:pt x="17612" y="107344"/>
                  </a:lnTo>
                  <a:lnTo>
                    <a:pt x="156926" y="74340"/>
                  </a:lnTo>
                  <a:lnTo>
                    <a:pt x="139314" y="0"/>
                  </a:ln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8"/>
            <p:cNvSpPr/>
            <p:nvPr/>
          </p:nvSpPr>
          <p:spPr>
            <a:xfrm>
              <a:off x="2364775" y="803500"/>
              <a:ext cx="1913000" cy="453100"/>
            </a:xfrm>
            <a:custGeom>
              <a:rect b="b" l="l" r="r" t="t"/>
              <a:pathLst>
                <a:path extrusionOk="0" h="18124" w="76520">
                  <a:moveTo>
                    <a:pt x="76520" y="1"/>
                  </a:moveTo>
                  <a:lnTo>
                    <a:pt x="0" y="18124"/>
                  </a:lnTo>
                  <a:lnTo>
                    <a:pt x="0" y="18124"/>
                  </a:ln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p:nvPr/>
          </p:nvSpPr>
          <p:spPr>
            <a:xfrm>
              <a:off x="2364775" y="803500"/>
              <a:ext cx="1961200" cy="1505475"/>
            </a:xfrm>
            <a:custGeom>
              <a:rect b="b" l="l" r="r" t="t"/>
              <a:pathLst>
                <a:path extrusionOk="0" h="60219" w="78448">
                  <a:moveTo>
                    <a:pt x="76520" y="1"/>
                  </a:moveTo>
                  <a:lnTo>
                    <a:pt x="0" y="18124"/>
                  </a:lnTo>
                  <a:cubicBezTo>
                    <a:pt x="4070" y="21085"/>
                    <a:pt x="8229" y="24308"/>
                    <a:pt x="12410" y="27817"/>
                  </a:cubicBezTo>
                  <a:cubicBezTo>
                    <a:pt x="31268" y="43618"/>
                    <a:pt x="49295" y="59605"/>
                    <a:pt x="75104" y="60219"/>
                  </a:cubicBezTo>
                  <a:cubicBezTo>
                    <a:pt x="72440" y="56122"/>
                    <a:pt x="70427" y="51505"/>
                    <a:pt x="69234" y="46484"/>
                  </a:cubicBezTo>
                  <a:cubicBezTo>
                    <a:pt x="65911" y="32439"/>
                    <a:pt x="69778" y="18374"/>
                    <a:pt x="78447" y="8154"/>
                  </a:cubicBezTo>
                  <a:lnTo>
                    <a:pt x="76520" y="1"/>
                  </a:ln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8"/>
            <p:cNvSpPr/>
            <p:nvPr/>
          </p:nvSpPr>
          <p:spPr>
            <a:xfrm>
              <a:off x="803575" y="1149050"/>
              <a:ext cx="985550" cy="419075"/>
            </a:xfrm>
            <a:custGeom>
              <a:rect b="b" l="l" r="r" t="t"/>
              <a:pathLst>
                <a:path extrusionOk="0" h="16763" w="39422">
                  <a:moveTo>
                    <a:pt x="34870" y="1"/>
                  </a:moveTo>
                  <a:cubicBezTo>
                    <a:pt x="34588" y="1"/>
                    <a:pt x="34301" y="33"/>
                    <a:pt x="34015" y="101"/>
                  </a:cubicBezTo>
                  <a:lnTo>
                    <a:pt x="3211" y="7401"/>
                  </a:lnTo>
                  <a:cubicBezTo>
                    <a:pt x="1225" y="7870"/>
                    <a:pt x="0" y="9857"/>
                    <a:pt x="469" y="11838"/>
                  </a:cubicBezTo>
                  <a:lnTo>
                    <a:pt x="964" y="13925"/>
                  </a:lnTo>
                  <a:cubicBezTo>
                    <a:pt x="1365" y="15621"/>
                    <a:pt x="2878" y="16763"/>
                    <a:pt x="4551" y="16763"/>
                  </a:cubicBezTo>
                  <a:cubicBezTo>
                    <a:pt x="4833" y="16763"/>
                    <a:pt x="5119" y="16731"/>
                    <a:pt x="5406" y="16663"/>
                  </a:cubicBezTo>
                  <a:lnTo>
                    <a:pt x="36209" y="9367"/>
                  </a:lnTo>
                  <a:cubicBezTo>
                    <a:pt x="38195" y="8898"/>
                    <a:pt x="39421" y="6907"/>
                    <a:pt x="38952" y="4926"/>
                  </a:cubicBezTo>
                  <a:lnTo>
                    <a:pt x="38456" y="2844"/>
                  </a:lnTo>
                  <a:cubicBezTo>
                    <a:pt x="38056" y="1143"/>
                    <a:pt x="36543" y="1"/>
                    <a:pt x="34870"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p:nvPr/>
          </p:nvSpPr>
          <p:spPr>
            <a:xfrm>
              <a:off x="4303200" y="299500"/>
              <a:ext cx="1004175" cy="455775"/>
            </a:xfrm>
            <a:custGeom>
              <a:rect b="b" l="l" r="r" t="t"/>
              <a:pathLst>
                <a:path extrusionOk="0" h="18231" w="40167">
                  <a:moveTo>
                    <a:pt x="37918" y="1"/>
                  </a:moveTo>
                  <a:cubicBezTo>
                    <a:pt x="37911" y="1"/>
                    <a:pt x="37904" y="2"/>
                    <a:pt x="37898" y="3"/>
                  </a:cubicBezTo>
                  <a:lnTo>
                    <a:pt x="75" y="8962"/>
                  </a:lnTo>
                  <a:cubicBezTo>
                    <a:pt x="32" y="8972"/>
                    <a:pt x="0" y="9019"/>
                    <a:pt x="11" y="9063"/>
                  </a:cubicBezTo>
                  <a:lnTo>
                    <a:pt x="2168" y="18164"/>
                  </a:lnTo>
                  <a:cubicBezTo>
                    <a:pt x="2177" y="18205"/>
                    <a:pt x="2213" y="18231"/>
                    <a:pt x="2250" y="18231"/>
                  </a:cubicBezTo>
                  <a:cubicBezTo>
                    <a:pt x="2257" y="18231"/>
                    <a:pt x="2263" y="18230"/>
                    <a:pt x="2269" y="18228"/>
                  </a:cubicBezTo>
                  <a:lnTo>
                    <a:pt x="40091" y="9270"/>
                  </a:lnTo>
                  <a:cubicBezTo>
                    <a:pt x="40140" y="9260"/>
                    <a:pt x="40166" y="9211"/>
                    <a:pt x="40155" y="9169"/>
                  </a:cubicBezTo>
                  <a:lnTo>
                    <a:pt x="37999" y="67"/>
                  </a:lnTo>
                  <a:cubicBezTo>
                    <a:pt x="37990" y="26"/>
                    <a:pt x="37957" y="1"/>
                    <a:pt x="37918"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p:nvPr/>
          </p:nvSpPr>
          <p:spPr>
            <a:xfrm>
              <a:off x="761775" y="1209225"/>
              <a:ext cx="1231050" cy="767875"/>
            </a:xfrm>
            <a:custGeom>
              <a:rect b="b" l="l" r="r" t="t"/>
              <a:pathLst>
                <a:path extrusionOk="0" h="30715" w="49242">
                  <a:moveTo>
                    <a:pt x="40517" y="1"/>
                  </a:moveTo>
                  <a:cubicBezTo>
                    <a:pt x="40103" y="1"/>
                    <a:pt x="39681" y="49"/>
                    <a:pt x="39260" y="149"/>
                  </a:cubicBezTo>
                  <a:lnTo>
                    <a:pt x="4713" y="8329"/>
                  </a:lnTo>
                  <a:cubicBezTo>
                    <a:pt x="1800" y="9021"/>
                    <a:pt x="0" y="11940"/>
                    <a:pt x="687" y="14853"/>
                  </a:cubicBezTo>
                  <a:lnTo>
                    <a:pt x="3462" y="26543"/>
                  </a:lnTo>
                  <a:cubicBezTo>
                    <a:pt x="4049" y="29037"/>
                    <a:pt x="6274" y="30715"/>
                    <a:pt x="8730" y="30715"/>
                  </a:cubicBezTo>
                  <a:cubicBezTo>
                    <a:pt x="9143" y="30715"/>
                    <a:pt x="9562" y="30668"/>
                    <a:pt x="9980" y="30569"/>
                  </a:cubicBezTo>
                  <a:lnTo>
                    <a:pt x="44528" y="22382"/>
                  </a:lnTo>
                  <a:cubicBezTo>
                    <a:pt x="47441" y="21696"/>
                    <a:pt x="49241" y="18778"/>
                    <a:pt x="48549" y="15864"/>
                  </a:cubicBezTo>
                  <a:lnTo>
                    <a:pt x="45779" y="4169"/>
                  </a:lnTo>
                  <a:cubicBezTo>
                    <a:pt x="45192" y="1678"/>
                    <a:pt x="42968" y="1"/>
                    <a:pt x="40517"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4235175" y="356200"/>
              <a:ext cx="1258325" cy="821825"/>
            </a:xfrm>
            <a:custGeom>
              <a:rect b="b" l="l" r="r" t="t"/>
              <a:pathLst>
                <a:path extrusionOk="0" h="32873" w="50333">
                  <a:moveTo>
                    <a:pt x="44986" y="1"/>
                  </a:moveTo>
                  <a:cubicBezTo>
                    <a:pt x="44977" y="1"/>
                    <a:pt x="44968" y="2"/>
                    <a:pt x="44959" y="4"/>
                  </a:cubicBezTo>
                  <a:lnTo>
                    <a:pt x="106" y="10629"/>
                  </a:lnTo>
                  <a:cubicBezTo>
                    <a:pt x="42" y="10644"/>
                    <a:pt x="0" y="10714"/>
                    <a:pt x="16" y="10777"/>
                  </a:cubicBezTo>
                  <a:lnTo>
                    <a:pt x="5229" y="32778"/>
                  </a:lnTo>
                  <a:cubicBezTo>
                    <a:pt x="5243" y="32833"/>
                    <a:pt x="5293" y="32872"/>
                    <a:pt x="5347" y="32872"/>
                  </a:cubicBezTo>
                  <a:cubicBezTo>
                    <a:pt x="5356" y="32872"/>
                    <a:pt x="5365" y="32871"/>
                    <a:pt x="5374" y="32869"/>
                  </a:cubicBezTo>
                  <a:lnTo>
                    <a:pt x="50225" y="22244"/>
                  </a:lnTo>
                  <a:cubicBezTo>
                    <a:pt x="50289" y="22228"/>
                    <a:pt x="50333" y="22159"/>
                    <a:pt x="50316" y="22095"/>
                  </a:cubicBezTo>
                  <a:lnTo>
                    <a:pt x="45108" y="100"/>
                  </a:lnTo>
                  <a:cubicBezTo>
                    <a:pt x="45094" y="40"/>
                    <a:pt x="45041" y="1"/>
                    <a:pt x="44986"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8"/>
            <p:cNvSpPr/>
            <p:nvPr/>
          </p:nvSpPr>
          <p:spPr>
            <a:xfrm>
              <a:off x="4320100" y="945500"/>
              <a:ext cx="3200200" cy="3120850"/>
            </a:xfrm>
            <a:custGeom>
              <a:rect b="b" l="l" r="r" t="t"/>
              <a:pathLst>
                <a:path extrusionOk="0" h="124834" w="128008">
                  <a:moveTo>
                    <a:pt x="36869" y="1"/>
                  </a:moveTo>
                  <a:cubicBezTo>
                    <a:pt x="28665" y="1"/>
                    <a:pt x="20445" y="3011"/>
                    <a:pt x="14007" y="9084"/>
                  </a:cubicBezTo>
                  <a:cubicBezTo>
                    <a:pt x="618" y="21711"/>
                    <a:pt x="1" y="42805"/>
                    <a:pt x="12627" y="56194"/>
                  </a:cubicBezTo>
                  <a:lnTo>
                    <a:pt x="67509" y="114377"/>
                  </a:lnTo>
                  <a:cubicBezTo>
                    <a:pt x="74066" y="121327"/>
                    <a:pt x="82902" y="124834"/>
                    <a:pt x="91757" y="124834"/>
                  </a:cubicBezTo>
                  <a:cubicBezTo>
                    <a:pt x="99960" y="124834"/>
                    <a:pt x="108180" y="121823"/>
                    <a:pt x="114619" y="115751"/>
                  </a:cubicBezTo>
                  <a:cubicBezTo>
                    <a:pt x="128008" y="103124"/>
                    <a:pt x="122699" y="85842"/>
                    <a:pt x="110072" y="72453"/>
                  </a:cubicBezTo>
                  <a:lnTo>
                    <a:pt x="61118" y="10458"/>
                  </a:lnTo>
                  <a:cubicBezTo>
                    <a:pt x="54560" y="3508"/>
                    <a:pt x="45724" y="1"/>
                    <a:pt x="36869"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6123350" y="3906750"/>
              <a:ext cx="316800" cy="141325"/>
            </a:xfrm>
            <a:custGeom>
              <a:rect b="b" l="l" r="r" t="t"/>
              <a:pathLst>
                <a:path extrusionOk="0" h="5653" w="12672">
                  <a:moveTo>
                    <a:pt x="0" y="1"/>
                  </a:moveTo>
                  <a:lnTo>
                    <a:pt x="0" y="1"/>
                  </a:lnTo>
                  <a:cubicBezTo>
                    <a:pt x="3851" y="2813"/>
                    <a:pt x="8176" y="4700"/>
                    <a:pt x="12671" y="5652"/>
                  </a:cubicBezTo>
                  <a:cubicBezTo>
                    <a:pt x="8182" y="4700"/>
                    <a:pt x="3851" y="2813"/>
                    <a:pt x="0"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8"/>
            <p:cNvSpPr/>
            <p:nvPr/>
          </p:nvSpPr>
          <p:spPr>
            <a:xfrm>
              <a:off x="5061025" y="2796900"/>
              <a:ext cx="2371950" cy="1269375"/>
            </a:xfrm>
            <a:custGeom>
              <a:rect b="b" l="l" r="r" t="t"/>
              <a:pathLst>
                <a:path extrusionOk="0" h="50775" w="94878">
                  <a:moveTo>
                    <a:pt x="9203" y="0"/>
                  </a:moveTo>
                  <a:cubicBezTo>
                    <a:pt x="7398" y="224"/>
                    <a:pt x="5598" y="336"/>
                    <a:pt x="3814" y="336"/>
                  </a:cubicBezTo>
                  <a:cubicBezTo>
                    <a:pt x="2536" y="336"/>
                    <a:pt x="1263" y="277"/>
                    <a:pt x="0" y="166"/>
                  </a:cubicBezTo>
                  <a:lnTo>
                    <a:pt x="0" y="166"/>
                  </a:lnTo>
                  <a:lnTo>
                    <a:pt x="37872" y="40321"/>
                  </a:lnTo>
                  <a:cubicBezTo>
                    <a:pt x="39310" y="41839"/>
                    <a:pt x="40849" y="43197"/>
                    <a:pt x="42478" y="44384"/>
                  </a:cubicBezTo>
                  <a:cubicBezTo>
                    <a:pt x="46333" y="47202"/>
                    <a:pt x="50669" y="49093"/>
                    <a:pt x="55164" y="50046"/>
                  </a:cubicBezTo>
                  <a:cubicBezTo>
                    <a:pt x="57453" y="50536"/>
                    <a:pt x="59786" y="50775"/>
                    <a:pt x="62119" y="50775"/>
                  </a:cubicBezTo>
                  <a:cubicBezTo>
                    <a:pt x="70326" y="50775"/>
                    <a:pt x="78543" y="47766"/>
                    <a:pt x="84982" y="41695"/>
                  </a:cubicBezTo>
                  <a:cubicBezTo>
                    <a:pt x="85759" y="40960"/>
                    <a:pt x="86474" y="40215"/>
                    <a:pt x="87128" y="39448"/>
                  </a:cubicBezTo>
                  <a:lnTo>
                    <a:pt x="87133" y="39448"/>
                  </a:lnTo>
                  <a:cubicBezTo>
                    <a:pt x="87133" y="39443"/>
                    <a:pt x="87139" y="39438"/>
                    <a:pt x="87139" y="39431"/>
                  </a:cubicBezTo>
                  <a:cubicBezTo>
                    <a:pt x="94878" y="30388"/>
                    <a:pt x="94067" y="19381"/>
                    <a:pt x="88433" y="9188"/>
                  </a:cubicBezTo>
                  <a:lnTo>
                    <a:pt x="88433" y="9188"/>
                  </a:lnTo>
                  <a:cubicBezTo>
                    <a:pt x="77446" y="11158"/>
                    <a:pt x="65677" y="15018"/>
                    <a:pt x="52800" y="16686"/>
                  </a:cubicBezTo>
                  <a:cubicBezTo>
                    <a:pt x="51254" y="16883"/>
                    <a:pt x="49710" y="16979"/>
                    <a:pt x="48176" y="16979"/>
                  </a:cubicBezTo>
                  <a:cubicBezTo>
                    <a:pt x="33574" y="16979"/>
                    <a:pt x="19504" y="8410"/>
                    <a:pt x="9203"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8"/>
            <p:cNvSpPr/>
            <p:nvPr/>
          </p:nvSpPr>
          <p:spPr>
            <a:xfrm>
              <a:off x="3956750" y="622775"/>
              <a:ext cx="2401100" cy="2182525"/>
            </a:xfrm>
            <a:custGeom>
              <a:rect b="b" l="l" r="r" t="t"/>
              <a:pathLst>
                <a:path extrusionOk="0" h="87301" w="96044">
                  <a:moveTo>
                    <a:pt x="48058" y="1"/>
                  </a:moveTo>
                  <a:cubicBezTo>
                    <a:pt x="44728" y="1"/>
                    <a:pt x="41344" y="384"/>
                    <a:pt x="37962" y="1186"/>
                  </a:cubicBezTo>
                  <a:cubicBezTo>
                    <a:pt x="14508" y="6740"/>
                    <a:pt x="1" y="30258"/>
                    <a:pt x="5555" y="53713"/>
                  </a:cubicBezTo>
                  <a:cubicBezTo>
                    <a:pt x="10309" y="73779"/>
                    <a:pt x="28216" y="87300"/>
                    <a:pt x="47981" y="87300"/>
                  </a:cubicBezTo>
                  <a:cubicBezTo>
                    <a:pt x="51314" y="87300"/>
                    <a:pt x="54699" y="86916"/>
                    <a:pt x="58083" y="86114"/>
                  </a:cubicBezTo>
                  <a:cubicBezTo>
                    <a:pt x="81537" y="80559"/>
                    <a:pt x="96044" y="57046"/>
                    <a:pt x="90489" y="33592"/>
                  </a:cubicBezTo>
                  <a:cubicBezTo>
                    <a:pt x="85735" y="13520"/>
                    <a:pt x="67825" y="1"/>
                    <a:pt x="48058" y="1"/>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3958225" y="622775"/>
              <a:ext cx="2331725" cy="1985400"/>
            </a:xfrm>
            <a:custGeom>
              <a:rect b="b" l="l" r="r" t="t"/>
              <a:pathLst>
                <a:path extrusionOk="0" h="79416" w="93269">
                  <a:moveTo>
                    <a:pt x="47997" y="0"/>
                  </a:moveTo>
                  <a:cubicBezTo>
                    <a:pt x="44667" y="0"/>
                    <a:pt x="41284" y="384"/>
                    <a:pt x="37903" y="1186"/>
                  </a:cubicBezTo>
                  <a:cubicBezTo>
                    <a:pt x="14497" y="6729"/>
                    <a:pt x="0" y="30168"/>
                    <a:pt x="5470" y="53573"/>
                  </a:cubicBezTo>
                  <a:cubicBezTo>
                    <a:pt x="12477" y="69296"/>
                    <a:pt x="28179" y="79415"/>
                    <a:pt x="45277" y="79415"/>
                  </a:cubicBezTo>
                  <a:cubicBezTo>
                    <a:pt x="48605" y="79415"/>
                    <a:pt x="51986" y="79032"/>
                    <a:pt x="55366" y="78231"/>
                  </a:cubicBezTo>
                  <a:cubicBezTo>
                    <a:pt x="78772" y="72688"/>
                    <a:pt x="93269" y="49249"/>
                    <a:pt x="87800" y="25844"/>
                  </a:cubicBezTo>
                  <a:cubicBezTo>
                    <a:pt x="80792" y="10122"/>
                    <a:pt x="65092" y="0"/>
                    <a:pt x="47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4778650" y="949000"/>
              <a:ext cx="486775" cy="442500"/>
            </a:xfrm>
            <a:custGeom>
              <a:rect b="b" l="l" r="r" t="t"/>
              <a:pathLst>
                <a:path extrusionOk="0" h="17700" w="19471">
                  <a:moveTo>
                    <a:pt x="9749" y="0"/>
                  </a:moveTo>
                  <a:cubicBezTo>
                    <a:pt x="9072" y="0"/>
                    <a:pt x="8384" y="79"/>
                    <a:pt x="7696" y="242"/>
                  </a:cubicBezTo>
                  <a:cubicBezTo>
                    <a:pt x="2940" y="1365"/>
                    <a:pt x="0" y="6132"/>
                    <a:pt x="1124" y="10888"/>
                  </a:cubicBezTo>
                  <a:cubicBezTo>
                    <a:pt x="2090" y="14959"/>
                    <a:pt x="5722" y="17699"/>
                    <a:pt x="9731" y="17699"/>
                  </a:cubicBezTo>
                  <a:cubicBezTo>
                    <a:pt x="10405" y="17699"/>
                    <a:pt x="11090" y="17622"/>
                    <a:pt x="11774" y="17460"/>
                  </a:cubicBezTo>
                  <a:cubicBezTo>
                    <a:pt x="16530" y="16330"/>
                    <a:pt x="19470" y="11564"/>
                    <a:pt x="18342" y="6808"/>
                  </a:cubicBezTo>
                  <a:cubicBezTo>
                    <a:pt x="17381" y="2740"/>
                    <a:pt x="13754" y="0"/>
                    <a:pt x="9749"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8"/>
            <p:cNvSpPr/>
            <p:nvPr/>
          </p:nvSpPr>
          <p:spPr>
            <a:xfrm>
              <a:off x="4985275" y="1821400"/>
              <a:ext cx="486800" cy="442475"/>
            </a:xfrm>
            <a:custGeom>
              <a:rect b="b" l="l" r="r" t="t"/>
              <a:pathLst>
                <a:path extrusionOk="0" h="17699" w="19472">
                  <a:moveTo>
                    <a:pt x="9740" y="0"/>
                  </a:moveTo>
                  <a:cubicBezTo>
                    <a:pt x="9065" y="0"/>
                    <a:pt x="8380" y="78"/>
                    <a:pt x="7695" y="240"/>
                  </a:cubicBezTo>
                  <a:cubicBezTo>
                    <a:pt x="2941" y="1368"/>
                    <a:pt x="1" y="6134"/>
                    <a:pt x="1130" y="10890"/>
                  </a:cubicBezTo>
                  <a:cubicBezTo>
                    <a:pt x="2091" y="14959"/>
                    <a:pt x="5718" y="17699"/>
                    <a:pt x="9724" y="17699"/>
                  </a:cubicBezTo>
                  <a:cubicBezTo>
                    <a:pt x="10401" y="17699"/>
                    <a:pt x="11088" y="17621"/>
                    <a:pt x="11775" y="17458"/>
                  </a:cubicBezTo>
                  <a:cubicBezTo>
                    <a:pt x="16531" y="16333"/>
                    <a:pt x="19471" y="11567"/>
                    <a:pt x="18348" y="6811"/>
                  </a:cubicBezTo>
                  <a:cubicBezTo>
                    <a:pt x="17380" y="2740"/>
                    <a:pt x="13749" y="0"/>
                    <a:pt x="9740"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p:nvPr/>
          </p:nvSpPr>
          <p:spPr>
            <a:xfrm>
              <a:off x="4445775" y="1488525"/>
              <a:ext cx="486800" cy="442475"/>
            </a:xfrm>
            <a:custGeom>
              <a:rect b="b" l="l" r="r" t="t"/>
              <a:pathLst>
                <a:path extrusionOk="0" h="17699" w="19472">
                  <a:moveTo>
                    <a:pt x="9739" y="1"/>
                  </a:moveTo>
                  <a:cubicBezTo>
                    <a:pt x="9065" y="1"/>
                    <a:pt x="8380" y="78"/>
                    <a:pt x="7696" y="240"/>
                  </a:cubicBezTo>
                  <a:cubicBezTo>
                    <a:pt x="2940" y="1369"/>
                    <a:pt x="1" y="6136"/>
                    <a:pt x="1124" y="10891"/>
                  </a:cubicBezTo>
                  <a:cubicBezTo>
                    <a:pt x="2086" y="14956"/>
                    <a:pt x="5719" y="17699"/>
                    <a:pt x="9724" y="17699"/>
                  </a:cubicBezTo>
                  <a:cubicBezTo>
                    <a:pt x="10399" y="17699"/>
                    <a:pt x="11085" y="17621"/>
                    <a:pt x="11771" y="17458"/>
                  </a:cubicBezTo>
                  <a:cubicBezTo>
                    <a:pt x="16526" y="16335"/>
                    <a:pt x="19472" y="11562"/>
                    <a:pt x="18342" y="6812"/>
                  </a:cubicBezTo>
                  <a:cubicBezTo>
                    <a:pt x="17380" y="2741"/>
                    <a:pt x="13746" y="1"/>
                    <a:pt x="9739"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5318125" y="1281850"/>
              <a:ext cx="486800" cy="442475"/>
            </a:xfrm>
            <a:custGeom>
              <a:rect b="b" l="l" r="r" t="t"/>
              <a:pathLst>
                <a:path extrusionOk="0" h="17699" w="19472">
                  <a:moveTo>
                    <a:pt x="9748" y="0"/>
                  </a:moveTo>
                  <a:cubicBezTo>
                    <a:pt x="9073" y="0"/>
                    <a:pt x="8387" y="78"/>
                    <a:pt x="7701" y="241"/>
                  </a:cubicBezTo>
                  <a:cubicBezTo>
                    <a:pt x="2945" y="1366"/>
                    <a:pt x="0" y="6132"/>
                    <a:pt x="1130" y="10888"/>
                  </a:cubicBezTo>
                  <a:cubicBezTo>
                    <a:pt x="2092" y="14958"/>
                    <a:pt x="5727" y="17699"/>
                    <a:pt x="9733" y="17699"/>
                  </a:cubicBezTo>
                  <a:cubicBezTo>
                    <a:pt x="10407" y="17699"/>
                    <a:pt x="11092" y="17621"/>
                    <a:pt x="11776" y="17459"/>
                  </a:cubicBezTo>
                  <a:cubicBezTo>
                    <a:pt x="16532" y="16331"/>
                    <a:pt x="19472" y="11564"/>
                    <a:pt x="18347" y="6808"/>
                  </a:cubicBezTo>
                  <a:cubicBezTo>
                    <a:pt x="17386" y="2743"/>
                    <a:pt x="13753" y="0"/>
                    <a:pt x="9748"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4922175" y="948900"/>
              <a:ext cx="100000" cy="23875"/>
            </a:xfrm>
            <a:custGeom>
              <a:rect b="b" l="l" r="r" t="t"/>
              <a:pathLst>
                <a:path extrusionOk="0" h="955" w="4000">
                  <a:moveTo>
                    <a:pt x="4000" y="1"/>
                  </a:moveTo>
                  <a:cubicBezTo>
                    <a:pt x="3324" y="1"/>
                    <a:pt x="2641" y="81"/>
                    <a:pt x="1955" y="241"/>
                  </a:cubicBezTo>
                  <a:cubicBezTo>
                    <a:pt x="1273" y="404"/>
                    <a:pt x="630" y="640"/>
                    <a:pt x="27" y="941"/>
                  </a:cubicBezTo>
                  <a:lnTo>
                    <a:pt x="27" y="941"/>
                  </a:lnTo>
                  <a:cubicBezTo>
                    <a:pt x="630" y="640"/>
                    <a:pt x="1273" y="404"/>
                    <a:pt x="1955" y="246"/>
                  </a:cubicBezTo>
                  <a:cubicBezTo>
                    <a:pt x="2641" y="81"/>
                    <a:pt x="3329" y="1"/>
                    <a:pt x="4000" y="1"/>
                  </a:cubicBezTo>
                  <a:close/>
                  <a:moveTo>
                    <a:pt x="11" y="949"/>
                  </a:moveTo>
                  <a:cubicBezTo>
                    <a:pt x="6" y="949"/>
                    <a:pt x="6" y="954"/>
                    <a:pt x="1" y="954"/>
                  </a:cubicBezTo>
                  <a:cubicBezTo>
                    <a:pt x="6" y="954"/>
                    <a:pt x="6" y="954"/>
                    <a:pt x="11" y="949"/>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4814975" y="948900"/>
              <a:ext cx="429150" cy="278575"/>
            </a:xfrm>
            <a:custGeom>
              <a:rect b="b" l="l" r="r" t="t"/>
              <a:pathLst>
                <a:path extrusionOk="0" h="11143" w="17166">
                  <a:moveTo>
                    <a:pt x="8288" y="1"/>
                  </a:moveTo>
                  <a:cubicBezTo>
                    <a:pt x="7617" y="1"/>
                    <a:pt x="6929" y="81"/>
                    <a:pt x="6243" y="246"/>
                  </a:cubicBezTo>
                  <a:cubicBezTo>
                    <a:pt x="5555" y="406"/>
                    <a:pt x="4906" y="645"/>
                    <a:pt x="4299" y="949"/>
                  </a:cubicBezTo>
                  <a:cubicBezTo>
                    <a:pt x="4294" y="949"/>
                    <a:pt x="4294" y="954"/>
                    <a:pt x="4289" y="954"/>
                  </a:cubicBezTo>
                  <a:cubicBezTo>
                    <a:pt x="4282" y="959"/>
                    <a:pt x="4277" y="959"/>
                    <a:pt x="4272" y="964"/>
                  </a:cubicBezTo>
                  <a:cubicBezTo>
                    <a:pt x="2275" y="1977"/>
                    <a:pt x="767" y="3702"/>
                    <a:pt x="0" y="5742"/>
                  </a:cubicBezTo>
                  <a:cubicBezTo>
                    <a:pt x="2775" y="9107"/>
                    <a:pt x="6956" y="11142"/>
                    <a:pt x="11414" y="11142"/>
                  </a:cubicBezTo>
                  <a:cubicBezTo>
                    <a:pt x="12543" y="11142"/>
                    <a:pt x="13688" y="11014"/>
                    <a:pt x="14833" y="10742"/>
                  </a:cubicBezTo>
                  <a:cubicBezTo>
                    <a:pt x="15594" y="10562"/>
                    <a:pt x="16324" y="10306"/>
                    <a:pt x="17027" y="10019"/>
                  </a:cubicBezTo>
                  <a:cubicBezTo>
                    <a:pt x="17166" y="8974"/>
                    <a:pt x="17149" y="7898"/>
                    <a:pt x="16889" y="6812"/>
                  </a:cubicBezTo>
                  <a:cubicBezTo>
                    <a:pt x="16825" y="6536"/>
                    <a:pt x="16751" y="6269"/>
                    <a:pt x="16660" y="6008"/>
                  </a:cubicBezTo>
                  <a:cubicBezTo>
                    <a:pt x="15749" y="3324"/>
                    <a:pt x="13645" y="1321"/>
                    <a:pt x="11088" y="464"/>
                  </a:cubicBezTo>
                  <a:cubicBezTo>
                    <a:pt x="10200" y="160"/>
                    <a:pt x="9257" y="1"/>
                    <a:pt x="8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5498275" y="1281900"/>
              <a:ext cx="278700" cy="170725"/>
            </a:xfrm>
            <a:custGeom>
              <a:rect b="b" l="l" r="r" t="t"/>
              <a:pathLst>
                <a:path extrusionOk="0" h="6829" w="11148">
                  <a:moveTo>
                    <a:pt x="11147" y="6828"/>
                  </a:moveTo>
                  <a:lnTo>
                    <a:pt x="11147" y="6828"/>
                  </a:lnTo>
                  <a:lnTo>
                    <a:pt x="11147" y="6828"/>
                  </a:lnTo>
                  <a:close/>
                  <a:moveTo>
                    <a:pt x="2540" y="0"/>
                  </a:moveTo>
                  <a:cubicBezTo>
                    <a:pt x="1864" y="0"/>
                    <a:pt x="1178" y="74"/>
                    <a:pt x="495" y="239"/>
                  </a:cubicBezTo>
                  <a:cubicBezTo>
                    <a:pt x="325" y="278"/>
                    <a:pt x="160" y="325"/>
                    <a:pt x="0" y="373"/>
                  </a:cubicBezTo>
                  <a:cubicBezTo>
                    <a:pt x="160" y="325"/>
                    <a:pt x="325" y="278"/>
                    <a:pt x="495" y="239"/>
                  </a:cubicBezTo>
                  <a:cubicBezTo>
                    <a:pt x="1178" y="74"/>
                    <a:pt x="1864" y="0"/>
                    <a:pt x="2540" y="0"/>
                  </a:cubicBezTo>
                  <a:cubicBezTo>
                    <a:pt x="3275" y="0"/>
                    <a:pt x="3995" y="91"/>
                    <a:pt x="4693" y="266"/>
                  </a:cubicBezTo>
                  <a:cubicBezTo>
                    <a:pt x="3995" y="91"/>
                    <a:pt x="3275" y="0"/>
                    <a:pt x="2540"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5358600" y="1281900"/>
              <a:ext cx="426625" cy="291975"/>
            </a:xfrm>
            <a:custGeom>
              <a:rect b="b" l="l" r="r" t="t"/>
              <a:pathLst>
                <a:path extrusionOk="0" h="11679" w="17065">
                  <a:moveTo>
                    <a:pt x="8127" y="0"/>
                  </a:moveTo>
                  <a:cubicBezTo>
                    <a:pt x="7451" y="0"/>
                    <a:pt x="6765" y="74"/>
                    <a:pt x="6082" y="239"/>
                  </a:cubicBezTo>
                  <a:cubicBezTo>
                    <a:pt x="5912" y="278"/>
                    <a:pt x="5747" y="325"/>
                    <a:pt x="5587" y="373"/>
                  </a:cubicBezTo>
                  <a:cubicBezTo>
                    <a:pt x="2983" y="1151"/>
                    <a:pt x="1001" y="3046"/>
                    <a:pt x="1" y="5400"/>
                  </a:cubicBezTo>
                  <a:cubicBezTo>
                    <a:pt x="2749" y="9289"/>
                    <a:pt x="7254" y="11679"/>
                    <a:pt x="12095" y="11679"/>
                  </a:cubicBezTo>
                  <a:cubicBezTo>
                    <a:pt x="13224" y="11679"/>
                    <a:pt x="14370" y="11551"/>
                    <a:pt x="15514" y="11280"/>
                  </a:cubicBezTo>
                  <a:cubicBezTo>
                    <a:pt x="15914" y="11184"/>
                    <a:pt x="16297" y="11066"/>
                    <a:pt x="16675" y="10939"/>
                  </a:cubicBezTo>
                  <a:cubicBezTo>
                    <a:pt x="17000" y="9629"/>
                    <a:pt x="17064" y="8234"/>
                    <a:pt x="16734" y="6828"/>
                  </a:cubicBezTo>
                  <a:cubicBezTo>
                    <a:pt x="16728" y="6817"/>
                    <a:pt x="16728" y="6811"/>
                    <a:pt x="16728" y="6806"/>
                  </a:cubicBezTo>
                  <a:cubicBezTo>
                    <a:pt x="15941" y="3483"/>
                    <a:pt x="13373" y="1050"/>
                    <a:pt x="10280" y="266"/>
                  </a:cubicBezTo>
                  <a:cubicBezTo>
                    <a:pt x="9582" y="91"/>
                    <a:pt x="8862" y="0"/>
                    <a:pt x="8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p:nvPr/>
          </p:nvSpPr>
          <p:spPr>
            <a:xfrm>
              <a:off x="4689300" y="1488550"/>
              <a:ext cx="78850" cy="14650"/>
            </a:xfrm>
            <a:custGeom>
              <a:rect b="b" l="l" r="r" t="t"/>
              <a:pathLst>
                <a:path extrusionOk="0" h="586" w="3154">
                  <a:moveTo>
                    <a:pt x="0" y="0"/>
                  </a:moveTo>
                  <a:cubicBezTo>
                    <a:pt x="1097" y="0"/>
                    <a:pt x="2163" y="207"/>
                    <a:pt x="3154" y="585"/>
                  </a:cubicBezTo>
                  <a:cubicBezTo>
                    <a:pt x="2163" y="202"/>
                    <a:pt x="1097" y="0"/>
                    <a:pt x="0"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8"/>
            <p:cNvSpPr/>
            <p:nvPr/>
          </p:nvSpPr>
          <p:spPr>
            <a:xfrm>
              <a:off x="4516625" y="1488550"/>
              <a:ext cx="396000" cy="278950"/>
            </a:xfrm>
            <a:custGeom>
              <a:rect b="b" l="l" r="r" t="t"/>
              <a:pathLst>
                <a:path extrusionOk="0" h="11158" w="15840">
                  <a:moveTo>
                    <a:pt x="6907" y="0"/>
                  </a:moveTo>
                  <a:cubicBezTo>
                    <a:pt x="6231" y="0"/>
                    <a:pt x="5544" y="79"/>
                    <a:pt x="4862" y="239"/>
                  </a:cubicBezTo>
                  <a:cubicBezTo>
                    <a:pt x="4766" y="261"/>
                    <a:pt x="4676" y="288"/>
                    <a:pt x="4585" y="308"/>
                  </a:cubicBezTo>
                  <a:cubicBezTo>
                    <a:pt x="2700" y="824"/>
                    <a:pt x="1140" y="1938"/>
                    <a:pt x="0" y="3371"/>
                  </a:cubicBezTo>
                  <a:cubicBezTo>
                    <a:pt x="2567" y="8142"/>
                    <a:pt x="7583" y="11157"/>
                    <a:pt x="13016" y="11157"/>
                  </a:cubicBezTo>
                  <a:cubicBezTo>
                    <a:pt x="13826" y="11157"/>
                    <a:pt x="14635" y="11088"/>
                    <a:pt x="15456" y="10954"/>
                  </a:cubicBezTo>
                  <a:cubicBezTo>
                    <a:pt x="15764" y="9697"/>
                    <a:pt x="15839" y="8366"/>
                    <a:pt x="15557" y="7023"/>
                  </a:cubicBezTo>
                  <a:cubicBezTo>
                    <a:pt x="15540" y="6949"/>
                    <a:pt x="15525" y="6880"/>
                    <a:pt x="15508" y="6811"/>
                  </a:cubicBezTo>
                  <a:cubicBezTo>
                    <a:pt x="15141" y="5256"/>
                    <a:pt x="14385" y="3898"/>
                    <a:pt x="13372" y="2812"/>
                  </a:cubicBezTo>
                  <a:cubicBezTo>
                    <a:pt x="12452" y="1827"/>
                    <a:pt x="11317" y="1065"/>
                    <a:pt x="10061" y="585"/>
                  </a:cubicBezTo>
                  <a:cubicBezTo>
                    <a:pt x="9070" y="207"/>
                    <a:pt x="8004" y="0"/>
                    <a:pt x="6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p:nvPr/>
          </p:nvSpPr>
          <p:spPr>
            <a:xfrm>
              <a:off x="5177275" y="1821500"/>
              <a:ext cx="266700" cy="170600"/>
            </a:xfrm>
            <a:custGeom>
              <a:rect b="b" l="l" r="r" t="t"/>
              <a:pathLst>
                <a:path extrusionOk="0" h="6824" w="10668">
                  <a:moveTo>
                    <a:pt x="10668" y="6823"/>
                  </a:moveTo>
                  <a:lnTo>
                    <a:pt x="10668" y="6823"/>
                  </a:lnTo>
                  <a:lnTo>
                    <a:pt x="10668" y="6823"/>
                  </a:lnTo>
                  <a:close/>
                  <a:moveTo>
                    <a:pt x="5" y="241"/>
                  </a:moveTo>
                  <a:lnTo>
                    <a:pt x="0" y="241"/>
                  </a:lnTo>
                  <a:lnTo>
                    <a:pt x="5" y="241"/>
                  </a:lnTo>
                  <a:close/>
                  <a:moveTo>
                    <a:pt x="1763" y="0"/>
                  </a:moveTo>
                  <a:cubicBezTo>
                    <a:pt x="1198" y="22"/>
                    <a:pt x="629" y="96"/>
                    <a:pt x="59" y="230"/>
                  </a:cubicBezTo>
                  <a:cubicBezTo>
                    <a:pt x="629" y="96"/>
                    <a:pt x="1198" y="22"/>
                    <a:pt x="1763"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8"/>
            <p:cNvSpPr/>
            <p:nvPr/>
          </p:nvSpPr>
          <p:spPr>
            <a:xfrm>
              <a:off x="5036675" y="1821375"/>
              <a:ext cx="415175" cy="282300"/>
            </a:xfrm>
            <a:custGeom>
              <a:rect b="b" l="l" r="r" t="t"/>
              <a:pathLst>
                <a:path extrusionOk="0" h="11292" w="16607">
                  <a:moveTo>
                    <a:pt x="7691" y="0"/>
                  </a:moveTo>
                  <a:cubicBezTo>
                    <a:pt x="7589" y="0"/>
                    <a:pt x="7488" y="5"/>
                    <a:pt x="7387" y="5"/>
                  </a:cubicBezTo>
                  <a:cubicBezTo>
                    <a:pt x="6822" y="27"/>
                    <a:pt x="6253" y="101"/>
                    <a:pt x="5683" y="235"/>
                  </a:cubicBezTo>
                  <a:cubicBezTo>
                    <a:pt x="5666" y="235"/>
                    <a:pt x="5656" y="241"/>
                    <a:pt x="5639" y="241"/>
                  </a:cubicBezTo>
                  <a:cubicBezTo>
                    <a:pt x="5634" y="246"/>
                    <a:pt x="5629" y="246"/>
                    <a:pt x="5629" y="246"/>
                  </a:cubicBezTo>
                  <a:lnTo>
                    <a:pt x="5624" y="246"/>
                  </a:lnTo>
                  <a:cubicBezTo>
                    <a:pt x="3137" y="843"/>
                    <a:pt x="1166" y="2445"/>
                    <a:pt x="0" y="4511"/>
                  </a:cubicBezTo>
                  <a:cubicBezTo>
                    <a:pt x="2706" y="8692"/>
                    <a:pt x="7382" y="11292"/>
                    <a:pt x="12420" y="11292"/>
                  </a:cubicBezTo>
                  <a:cubicBezTo>
                    <a:pt x="13549" y="11292"/>
                    <a:pt x="14694" y="11157"/>
                    <a:pt x="15839" y="10886"/>
                  </a:cubicBezTo>
                  <a:cubicBezTo>
                    <a:pt x="15993" y="10849"/>
                    <a:pt x="16137" y="10796"/>
                    <a:pt x="16292" y="10759"/>
                  </a:cubicBezTo>
                  <a:cubicBezTo>
                    <a:pt x="16568" y="9496"/>
                    <a:pt x="16606" y="8170"/>
                    <a:pt x="16292" y="6828"/>
                  </a:cubicBezTo>
                  <a:lnTo>
                    <a:pt x="16292" y="6812"/>
                  </a:lnTo>
                  <a:cubicBezTo>
                    <a:pt x="15328" y="2743"/>
                    <a:pt x="11695" y="0"/>
                    <a:pt x="7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p:nvPr/>
          </p:nvSpPr>
          <p:spPr>
            <a:xfrm>
              <a:off x="4224100" y="2688400"/>
              <a:ext cx="382800" cy="91600"/>
            </a:xfrm>
            <a:custGeom>
              <a:rect b="b" l="l" r="r" t="t"/>
              <a:pathLst>
                <a:path extrusionOk="0" h="3664" w="15312">
                  <a:moveTo>
                    <a:pt x="15307" y="1"/>
                  </a:moveTo>
                  <a:lnTo>
                    <a:pt x="1" y="3627"/>
                  </a:lnTo>
                  <a:cubicBezTo>
                    <a:pt x="528" y="3654"/>
                    <a:pt x="1055" y="3664"/>
                    <a:pt x="1587" y="3664"/>
                  </a:cubicBezTo>
                  <a:cubicBezTo>
                    <a:pt x="4170" y="3664"/>
                    <a:pt x="6796" y="3366"/>
                    <a:pt x="9422" y="2742"/>
                  </a:cubicBezTo>
                  <a:cubicBezTo>
                    <a:pt x="11478" y="2258"/>
                    <a:pt x="13432" y="1572"/>
                    <a:pt x="15302" y="746"/>
                  </a:cubicBezTo>
                  <a:cubicBezTo>
                    <a:pt x="15312" y="501"/>
                    <a:pt x="15312" y="250"/>
                    <a:pt x="15307"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8"/>
            <p:cNvSpPr/>
            <p:nvPr/>
          </p:nvSpPr>
          <p:spPr>
            <a:xfrm>
              <a:off x="3902175" y="2343550"/>
              <a:ext cx="704600" cy="435525"/>
            </a:xfrm>
            <a:custGeom>
              <a:rect b="b" l="l" r="r" t="t"/>
              <a:pathLst>
                <a:path extrusionOk="0" h="17421" w="28184">
                  <a:moveTo>
                    <a:pt x="14161" y="1"/>
                  </a:moveTo>
                  <a:cubicBezTo>
                    <a:pt x="13090" y="1"/>
                    <a:pt x="11999" y="124"/>
                    <a:pt x="10912" y="384"/>
                  </a:cubicBezTo>
                  <a:cubicBezTo>
                    <a:pt x="4373" y="1933"/>
                    <a:pt x="0" y="7819"/>
                    <a:pt x="107" y="14268"/>
                  </a:cubicBezTo>
                  <a:cubicBezTo>
                    <a:pt x="4069" y="16111"/>
                    <a:pt x="8399" y="17207"/>
                    <a:pt x="12878" y="17421"/>
                  </a:cubicBezTo>
                  <a:lnTo>
                    <a:pt x="28184" y="13795"/>
                  </a:lnTo>
                  <a:cubicBezTo>
                    <a:pt x="28179" y="13347"/>
                    <a:pt x="28152" y="12900"/>
                    <a:pt x="28103" y="12446"/>
                  </a:cubicBezTo>
                  <a:cubicBezTo>
                    <a:pt x="22804" y="9337"/>
                    <a:pt x="18161" y="5108"/>
                    <a:pt x="14550" y="6"/>
                  </a:cubicBezTo>
                  <a:cubicBezTo>
                    <a:pt x="14422" y="1"/>
                    <a:pt x="14294" y="1"/>
                    <a:pt x="14161"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p:nvPr/>
          </p:nvSpPr>
          <p:spPr>
            <a:xfrm>
              <a:off x="4265900" y="2343700"/>
              <a:ext cx="338875" cy="311025"/>
            </a:xfrm>
            <a:custGeom>
              <a:rect b="b" l="l" r="r" t="t"/>
              <a:pathLst>
                <a:path extrusionOk="0" h="12441" w="13555">
                  <a:moveTo>
                    <a:pt x="1" y="0"/>
                  </a:moveTo>
                  <a:lnTo>
                    <a:pt x="1" y="0"/>
                  </a:lnTo>
                  <a:cubicBezTo>
                    <a:pt x="3612" y="5102"/>
                    <a:pt x="8255" y="9331"/>
                    <a:pt x="13554" y="12440"/>
                  </a:cubicBezTo>
                  <a:cubicBezTo>
                    <a:pt x="13490" y="11897"/>
                    <a:pt x="13400" y="11354"/>
                    <a:pt x="13272" y="10811"/>
                  </a:cubicBezTo>
                  <a:cubicBezTo>
                    <a:pt x="11770" y="4479"/>
                    <a:pt x="6210" y="176"/>
                    <a:pt x="1"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8"/>
            <p:cNvSpPr/>
            <p:nvPr/>
          </p:nvSpPr>
          <p:spPr>
            <a:xfrm>
              <a:off x="164875" y="1833225"/>
              <a:ext cx="2258900" cy="3582175"/>
            </a:xfrm>
            <a:custGeom>
              <a:rect b="b" l="l" r="r" t="t"/>
              <a:pathLst>
                <a:path extrusionOk="0" h="143287" w="90356">
                  <a:moveTo>
                    <a:pt x="53133" y="1"/>
                  </a:moveTo>
                  <a:cubicBezTo>
                    <a:pt x="38793" y="1"/>
                    <a:pt x="25551" y="9331"/>
                    <a:pt x="21224" y="23774"/>
                  </a:cubicBezTo>
                  <a:lnTo>
                    <a:pt x="5284" y="101140"/>
                  </a:lnTo>
                  <a:cubicBezTo>
                    <a:pt x="0" y="118768"/>
                    <a:pt x="3011" y="136598"/>
                    <a:pt x="20638" y="141876"/>
                  </a:cubicBezTo>
                  <a:cubicBezTo>
                    <a:pt x="23828" y="142831"/>
                    <a:pt x="27048" y="143287"/>
                    <a:pt x="30216" y="143287"/>
                  </a:cubicBezTo>
                  <a:cubicBezTo>
                    <a:pt x="44557" y="143287"/>
                    <a:pt x="57801" y="133957"/>
                    <a:pt x="62125" y="119513"/>
                  </a:cubicBezTo>
                  <a:lnTo>
                    <a:pt x="85073" y="42893"/>
                  </a:lnTo>
                  <a:cubicBezTo>
                    <a:pt x="90356" y="25266"/>
                    <a:pt x="80344" y="6689"/>
                    <a:pt x="62711" y="1412"/>
                  </a:cubicBezTo>
                  <a:cubicBezTo>
                    <a:pt x="59521" y="456"/>
                    <a:pt x="56300" y="1"/>
                    <a:pt x="53133" y="1"/>
                  </a:cubicBez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8"/>
            <p:cNvSpPr/>
            <p:nvPr/>
          </p:nvSpPr>
          <p:spPr>
            <a:xfrm>
              <a:off x="677225" y="5379050"/>
              <a:ext cx="950" cy="275"/>
            </a:xfrm>
            <a:custGeom>
              <a:rect b="b" l="l" r="r" t="t"/>
              <a:pathLst>
                <a:path extrusionOk="0" h="11" w="38">
                  <a:moveTo>
                    <a:pt x="0" y="1"/>
                  </a:moveTo>
                  <a:lnTo>
                    <a:pt x="0" y="1"/>
                  </a:lnTo>
                  <a:cubicBezTo>
                    <a:pt x="6" y="1"/>
                    <a:pt x="6" y="1"/>
                    <a:pt x="11" y="6"/>
                  </a:cubicBezTo>
                  <a:cubicBezTo>
                    <a:pt x="11" y="1"/>
                    <a:pt x="6" y="1"/>
                    <a:pt x="0" y="1"/>
                  </a:cubicBezTo>
                  <a:close/>
                  <a:moveTo>
                    <a:pt x="27" y="6"/>
                  </a:moveTo>
                  <a:cubicBezTo>
                    <a:pt x="27" y="11"/>
                    <a:pt x="32" y="11"/>
                    <a:pt x="38" y="11"/>
                  </a:cubicBezTo>
                  <a:cubicBezTo>
                    <a:pt x="32" y="11"/>
                    <a:pt x="27" y="6"/>
                    <a:pt x="27" y="6"/>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p:nvPr/>
          </p:nvSpPr>
          <p:spPr>
            <a:xfrm>
              <a:off x="226675" y="3499225"/>
              <a:ext cx="1887275" cy="1916175"/>
            </a:xfrm>
            <a:custGeom>
              <a:rect b="b" l="l" r="r" t="t"/>
              <a:pathLst>
                <a:path extrusionOk="0" h="76647" w="75491">
                  <a:moveTo>
                    <a:pt x="75491" y="1"/>
                  </a:moveTo>
                  <a:lnTo>
                    <a:pt x="75491" y="1"/>
                  </a:lnTo>
                  <a:cubicBezTo>
                    <a:pt x="72908" y="1592"/>
                    <a:pt x="70134" y="2934"/>
                    <a:pt x="67188" y="3979"/>
                  </a:cubicBezTo>
                  <a:cubicBezTo>
                    <a:pt x="61187" y="17394"/>
                    <a:pt x="51154" y="33046"/>
                    <a:pt x="35708" y="38447"/>
                  </a:cubicBezTo>
                  <a:cubicBezTo>
                    <a:pt x="23455" y="42734"/>
                    <a:pt x="11205" y="44560"/>
                    <a:pt x="500" y="47729"/>
                  </a:cubicBezTo>
                  <a:cubicBezTo>
                    <a:pt x="0" y="60271"/>
                    <a:pt x="4937" y="71146"/>
                    <a:pt x="17900" y="75157"/>
                  </a:cubicBezTo>
                  <a:cubicBezTo>
                    <a:pt x="17905" y="75157"/>
                    <a:pt x="17910" y="75162"/>
                    <a:pt x="17915" y="75162"/>
                  </a:cubicBezTo>
                  <a:lnTo>
                    <a:pt x="17921" y="75162"/>
                  </a:lnTo>
                  <a:cubicBezTo>
                    <a:pt x="17937" y="75167"/>
                    <a:pt x="17953" y="75172"/>
                    <a:pt x="17974" y="75177"/>
                  </a:cubicBezTo>
                  <a:lnTo>
                    <a:pt x="17979" y="75177"/>
                  </a:lnTo>
                  <a:cubicBezTo>
                    <a:pt x="17985" y="75182"/>
                    <a:pt x="17990" y="75182"/>
                    <a:pt x="17996" y="75182"/>
                  </a:cubicBezTo>
                  <a:lnTo>
                    <a:pt x="18001" y="75189"/>
                  </a:lnTo>
                  <a:cubicBezTo>
                    <a:pt x="18011" y="75189"/>
                    <a:pt x="18017" y="75194"/>
                    <a:pt x="18022" y="75194"/>
                  </a:cubicBezTo>
                  <a:cubicBezTo>
                    <a:pt x="18028" y="75194"/>
                    <a:pt x="18028" y="75194"/>
                    <a:pt x="18033" y="75199"/>
                  </a:cubicBezTo>
                  <a:lnTo>
                    <a:pt x="18049" y="75199"/>
                  </a:lnTo>
                  <a:cubicBezTo>
                    <a:pt x="18049" y="75204"/>
                    <a:pt x="18054" y="75204"/>
                    <a:pt x="18060" y="75204"/>
                  </a:cubicBezTo>
                  <a:cubicBezTo>
                    <a:pt x="18060" y="75204"/>
                    <a:pt x="18065" y="75204"/>
                    <a:pt x="18070" y="75209"/>
                  </a:cubicBezTo>
                  <a:lnTo>
                    <a:pt x="18086" y="75209"/>
                  </a:lnTo>
                  <a:cubicBezTo>
                    <a:pt x="18086" y="75214"/>
                    <a:pt x="18091" y="75214"/>
                    <a:pt x="18091" y="75214"/>
                  </a:cubicBezTo>
                  <a:cubicBezTo>
                    <a:pt x="18102" y="75214"/>
                    <a:pt x="18107" y="75220"/>
                    <a:pt x="18113" y="75220"/>
                  </a:cubicBezTo>
                  <a:cubicBezTo>
                    <a:pt x="18118" y="75220"/>
                    <a:pt x="18118" y="75220"/>
                    <a:pt x="18123" y="75226"/>
                  </a:cubicBezTo>
                  <a:lnTo>
                    <a:pt x="18139" y="75226"/>
                  </a:lnTo>
                  <a:cubicBezTo>
                    <a:pt x="18139" y="75231"/>
                    <a:pt x="18139" y="75231"/>
                    <a:pt x="18145" y="75231"/>
                  </a:cubicBezTo>
                  <a:cubicBezTo>
                    <a:pt x="18150" y="75231"/>
                    <a:pt x="18160" y="75236"/>
                    <a:pt x="18166" y="75236"/>
                  </a:cubicBezTo>
                  <a:cubicBezTo>
                    <a:pt x="21356" y="76189"/>
                    <a:pt x="24578" y="76647"/>
                    <a:pt x="27742" y="76647"/>
                  </a:cubicBezTo>
                  <a:cubicBezTo>
                    <a:pt x="29280" y="76647"/>
                    <a:pt x="30804" y="76541"/>
                    <a:pt x="32306" y="76327"/>
                  </a:cubicBezTo>
                  <a:cubicBezTo>
                    <a:pt x="44773" y="74592"/>
                    <a:pt x="55711" y="65831"/>
                    <a:pt x="59610" y="53013"/>
                  </a:cubicBezTo>
                  <a:cubicBezTo>
                    <a:pt x="59621" y="52981"/>
                    <a:pt x="59632" y="52949"/>
                    <a:pt x="59642" y="52917"/>
                  </a:cubicBezTo>
                  <a:cubicBezTo>
                    <a:pt x="59642" y="52910"/>
                    <a:pt x="59647" y="52900"/>
                    <a:pt x="59647" y="52895"/>
                  </a:cubicBezTo>
                  <a:cubicBezTo>
                    <a:pt x="59647" y="52890"/>
                    <a:pt x="59653" y="52878"/>
                    <a:pt x="59653" y="52873"/>
                  </a:cubicBezTo>
                  <a:lnTo>
                    <a:pt x="75491" y="1"/>
                  </a:ln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p:nvPr/>
          </p:nvSpPr>
          <p:spPr>
            <a:xfrm>
              <a:off x="339700" y="1479550"/>
              <a:ext cx="2401100" cy="2182575"/>
            </a:xfrm>
            <a:custGeom>
              <a:rect b="b" l="l" r="r" t="t"/>
              <a:pathLst>
                <a:path extrusionOk="0" h="87303" w="96044">
                  <a:moveTo>
                    <a:pt x="48054" y="0"/>
                  </a:moveTo>
                  <a:cubicBezTo>
                    <a:pt x="44724" y="0"/>
                    <a:pt x="41342" y="384"/>
                    <a:pt x="37962" y="1184"/>
                  </a:cubicBezTo>
                  <a:cubicBezTo>
                    <a:pt x="14507" y="6744"/>
                    <a:pt x="0" y="30257"/>
                    <a:pt x="5555" y="53712"/>
                  </a:cubicBezTo>
                  <a:cubicBezTo>
                    <a:pt x="10309" y="73784"/>
                    <a:pt x="28219" y="87303"/>
                    <a:pt x="47986" y="87303"/>
                  </a:cubicBezTo>
                  <a:cubicBezTo>
                    <a:pt x="51317" y="87303"/>
                    <a:pt x="54700" y="86919"/>
                    <a:pt x="58082" y="86118"/>
                  </a:cubicBezTo>
                  <a:cubicBezTo>
                    <a:pt x="81531" y="80564"/>
                    <a:pt x="96044" y="57046"/>
                    <a:pt x="90489" y="33592"/>
                  </a:cubicBezTo>
                  <a:cubicBezTo>
                    <a:pt x="85730" y="13523"/>
                    <a:pt x="67821" y="0"/>
                    <a:pt x="48054"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8"/>
            <p:cNvSpPr/>
            <p:nvPr/>
          </p:nvSpPr>
          <p:spPr>
            <a:xfrm>
              <a:off x="2778450" y="1954300"/>
              <a:ext cx="416475" cy="197600"/>
            </a:xfrm>
            <a:custGeom>
              <a:rect b="b" l="l" r="r" t="t"/>
              <a:pathLst>
                <a:path extrusionOk="0" h="7904" w="16659">
                  <a:moveTo>
                    <a:pt x="13722" y="0"/>
                  </a:moveTo>
                  <a:cubicBezTo>
                    <a:pt x="13517" y="0"/>
                    <a:pt x="13309" y="24"/>
                    <a:pt x="13102" y="73"/>
                  </a:cubicBezTo>
                  <a:lnTo>
                    <a:pt x="2323" y="2630"/>
                  </a:lnTo>
                  <a:cubicBezTo>
                    <a:pt x="890" y="2971"/>
                    <a:pt x="1" y="4409"/>
                    <a:pt x="342" y="5847"/>
                  </a:cubicBezTo>
                  <a:cubicBezTo>
                    <a:pt x="629" y="7079"/>
                    <a:pt x="1730" y="7904"/>
                    <a:pt x="2944" y="7904"/>
                  </a:cubicBezTo>
                  <a:cubicBezTo>
                    <a:pt x="3146" y="7904"/>
                    <a:pt x="3352" y="7881"/>
                    <a:pt x="3558" y="7833"/>
                  </a:cubicBezTo>
                  <a:lnTo>
                    <a:pt x="14338" y="5277"/>
                  </a:lnTo>
                  <a:cubicBezTo>
                    <a:pt x="15776" y="4935"/>
                    <a:pt x="16659" y="3497"/>
                    <a:pt x="16324" y="2060"/>
                  </a:cubicBezTo>
                  <a:cubicBezTo>
                    <a:pt x="16032" y="829"/>
                    <a:pt x="14933" y="0"/>
                    <a:pt x="13722" y="0"/>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p:nvPr/>
          </p:nvSpPr>
          <p:spPr>
            <a:xfrm>
              <a:off x="3399150" y="1807300"/>
              <a:ext cx="416650" cy="197525"/>
            </a:xfrm>
            <a:custGeom>
              <a:rect b="b" l="l" r="r" t="t"/>
              <a:pathLst>
                <a:path extrusionOk="0" h="7901" w="16666">
                  <a:moveTo>
                    <a:pt x="13727" y="1"/>
                  </a:moveTo>
                  <a:cubicBezTo>
                    <a:pt x="13522" y="1"/>
                    <a:pt x="13315" y="24"/>
                    <a:pt x="13107" y="74"/>
                  </a:cubicBezTo>
                  <a:lnTo>
                    <a:pt x="2328" y="2625"/>
                  </a:lnTo>
                  <a:cubicBezTo>
                    <a:pt x="890" y="2965"/>
                    <a:pt x="1" y="4409"/>
                    <a:pt x="342" y="5841"/>
                  </a:cubicBezTo>
                  <a:cubicBezTo>
                    <a:pt x="633" y="7072"/>
                    <a:pt x="1733" y="7901"/>
                    <a:pt x="2942" y="7901"/>
                  </a:cubicBezTo>
                  <a:cubicBezTo>
                    <a:pt x="3145" y="7901"/>
                    <a:pt x="3352" y="7877"/>
                    <a:pt x="3558" y="7828"/>
                  </a:cubicBezTo>
                  <a:lnTo>
                    <a:pt x="14343" y="5277"/>
                  </a:lnTo>
                  <a:cubicBezTo>
                    <a:pt x="15776" y="4936"/>
                    <a:pt x="16665" y="3493"/>
                    <a:pt x="16324" y="2055"/>
                  </a:cubicBezTo>
                  <a:cubicBezTo>
                    <a:pt x="16032" y="829"/>
                    <a:pt x="14937" y="1"/>
                    <a:pt x="13727"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p:nvPr/>
          </p:nvSpPr>
          <p:spPr>
            <a:xfrm>
              <a:off x="2239225" y="2546300"/>
              <a:ext cx="1093275" cy="993725"/>
            </a:xfrm>
            <a:custGeom>
              <a:rect b="b" l="l" r="r" t="t"/>
              <a:pathLst>
                <a:path extrusionOk="0" h="39749" w="43731">
                  <a:moveTo>
                    <a:pt x="21882" y="0"/>
                  </a:moveTo>
                  <a:cubicBezTo>
                    <a:pt x="20365" y="0"/>
                    <a:pt x="18823" y="175"/>
                    <a:pt x="17283" y="540"/>
                  </a:cubicBezTo>
                  <a:cubicBezTo>
                    <a:pt x="6605" y="3070"/>
                    <a:pt x="1" y="13774"/>
                    <a:pt x="2530" y="24452"/>
                  </a:cubicBezTo>
                  <a:cubicBezTo>
                    <a:pt x="4695" y="33590"/>
                    <a:pt x="12848" y="39749"/>
                    <a:pt x="21848" y="39749"/>
                  </a:cubicBezTo>
                  <a:cubicBezTo>
                    <a:pt x="23364" y="39749"/>
                    <a:pt x="24904" y="39574"/>
                    <a:pt x="26443" y="39210"/>
                  </a:cubicBezTo>
                  <a:cubicBezTo>
                    <a:pt x="37121" y="36680"/>
                    <a:pt x="43730" y="25969"/>
                    <a:pt x="41199" y="15291"/>
                  </a:cubicBezTo>
                  <a:cubicBezTo>
                    <a:pt x="39035" y="6154"/>
                    <a:pt x="30881" y="0"/>
                    <a:pt x="21882"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p:nvPr/>
          </p:nvSpPr>
          <p:spPr>
            <a:xfrm>
              <a:off x="2399425" y="2691775"/>
              <a:ext cx="772875" cy="702650"/>
            </a:xfrm>
            <a:custGeom>
              <a:rect b="b" l="l" r="r" t="t"/>
              <a:pathLst>
                <a:path extrusionOk="0" h="28106" w="30915">
                  <a:moveTo>
                    <a:pt x="15469" y="0"/>
                  </a:moveTo>
                  <a:cubicBezTo>
                    <a:pt x="14396" y="0"/>
                    <a:pt x="13306" y="124"/>
                    <a:pt x="12217" y="382"/>
                  </a:cubicBezTo>
                  <a:cubicBezTo>
                    <a:pt x="4670" y="2172"/>
                    <a:pt x="0" y="9745"/>
                    <a:pt x="1783" y="17291"/>
                  </a:cubicBezTo>
                  <a:cubicBezTo>
                    <a:pt x="3314" y="23753"/>
                    <a:pt x="9081" y="28105"/>
                    <a:pt x="15445" y="28105"/>
                  </a:cubicBezTo>
                  <a:cubicBezTo>
                    <a:pt x="16519" y="28105"/>
                    <a:pt x="17609" y="27981"/>
                    <a:pt x="18698" y="27723"/>
                  </a:cubicBezTo>
                  <a:cubicBezTo>
                    <a:pt x="26244" y="25934"/>
                    <a:pt x="30915" y="18367"/>
                    <a:pt x="29125" y="10814"/>
                  </a:cubicBezTo>
                  <a:cubicBezTo>
                    <a:pt x="27599" y="4353"/>
                    <a:pt x="21833" y="0"/>
                    <a:pt x="15469"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
            <p:cNvSpPr/>
            <p:nvPr/>
          </p:nvSpPr>
          <p:spPr>
            <a:xfrm>
              <a:off x="3709375" y="2198000"/>
              <a:ext cx="1093125" cy="993750"/>
            </a:xfrm>
            <a:custGeom>
              <a:rect b="b" l="l" r="r" t="t"/>
              <a:pathLst>
                <a:path extrusionOk="0" h="39750" w="43725">
                  <a:moveTo>
                    <a:pt x="21879" y="0"/>
                  </a:moveTo>
                  <a:cubicBezTo>
                    <a:pt x="20362" y="0"/>
                    <a:pt x="18822" y="175"/>
                    <a:pt x="17282" y="540"/>
                  </a:cubicBezTo>
                  <a:cubicBezTo>
                    <a:pt x="6604" y="3070"/>
                    <a:pt x="0" y="13779"/>
                    <a:pt x="2524" y="24457"/>
                  </a:cubicBezTo>
                  <a:cubicBezTo>
                    <a:pt x="4690" y="33595"/>
                    <a:pt x="12846" y="39749"/>
                    <a:pt x="21845" y="39749"/>
                  </a:cubicBezTo>
                  <a:cubicBezTo>
                    <a:pt x="23362" y="39749"/>
                    <a:pt x="24903" y="39574"/>
                    <a:pt x="26443" y="39210"/>
                  </a:cubicBezTo>
                  <a:cubicBezTo>
                    <a:pt x="37120" y="36680"/>
                    <a:pt x="43725" y="25976"/>
                    <a:pt x="41195" y="15297"/>
                  </a:cubicBezTo>
                  <a:cubicBezTo>
                    <a:pt x="39029" y="6159"/>
                    <a:pt x="30877" y="0"/>
                    <a:pt x="21879" y="0"/>
                  </a:cubicBezTo>
                  <a:close/>
                </a:path>
              </a:pathLst>
            </a:custGeom>
            <a:gradFill>
              <a:gsLst>
                <a:gs pos="0">
                  <a:schemeClr val="lt2"/>
                </a:gs>
                <a:gs pos="100000">
                  <a:srgbClr val="20124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p:nvPr/>
          </p:nvSpPr>
          <p:spPr>
            <a:xfrm>
              <a:off x="3869425" y="2343600"/>
              <a:ext cx="773025" cy="702675"/>
            </a:xfrm>
            <a:custGeom>
              <a:rect b="b" l="l" r="r" t="t"/>
              <a:pathLst>
                <a:path extrusionOk="0" h="28107" w="30921">
                  <a:moveTo>
                    <a:pt x="15472" y="1"/>
                  </a:moveTo>
                  <a:cubicBezTo>
                    <a:pt x="14400" y="1"/>
                    <a:pt x="13311" y="124"/>
                    <a:pt x="12222" y="382"/>
                  </a:cubicBezTo>
                  <a:cubicBezTo>
                    <a:pt x="4671" y="2172"/>
                    <a:pt x="0" y="9740"/>
                    <a:pt x="1790" y="17291"/>
                  </a:cubicBezTo>
                  <a:cubicBezTo>
                    <a:pt x="3321" y="23753"/>
                    <a:pt x="9084" y="28106"/>
                    <a:pt x="15447" y="28106"/>
                  </a:cubicBezTo>
                  <a:cubicBezTo>
                    <a:pt x="16520" y="28106"/>
                    <a:pt x="17609" y="27983"/>
                    <a:pt x="18699" y="27725"/>
                  </a:cubicBezTo>
                  <a:cubicBezTo>
                    <a:pt x="26250" y="25935"/>
                    <a:pt x="30920" y="18362"/>
                    <a:pt x="29131" y="10815"/>
                  </a:cubicBezTo>
                  <a:cubicBezTo>
                    <a:pt x="27600" y="4353"/>
                    <a:pt x="21833" y="1"/>
                    <a:pt x="1547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p:nvPr/>
          </p:nvSpPr>
          <p:spPr>
            <a:xfrm>
              <a:off x="2727200" y="2691850"/>
              <a:ext cx="400625" cy="271225"/>
            </a:xfrm>
            <a:custGeom>
              <a:rect b="b" l="l" r="r" t="t"/>
              <a:pathLst>
                <a:path extrusionOk="0" h="10849" w="16025">
                  <a:moveTo>
                    <a:pt x="16025" y="10843"/>
                  </a:moveTo>
                  <a:lnTo>
                    <a:pt x="16025" y="10849"/>
                  </a:lnTo>
                  <a:lnTo>
                    <a:pt x="16025" y="10843"/>
                  </a:lnTo>
                  <a:close/>
                  <a:moveTo>
                    <a:pt x="16014" y="10811"/>
                  </a:moveTo>
                  <a:lnTo>
                    <a:pt x="16014" y="10811"/>
                  </a:lnTo>
                  <a:cubicBezTo>
                    <a:pt x="16020" y="10817"/>
                    <a:pt x="16020" y="10828"/>
                    <a:pt x="16020" y="10833"/>
                  </a:cubicBezTo>
                  <a:cubicBezTo>
                    <a:pt x="16020" y="10828"/>
                    <a:pt x="16020" y="10817"/>
                    <a:pt x="16014" y="10811"/>
                  </a:cubicBezTo>
                  <a:lnTo>
                    <a:pt x="16014" y="10811"/>
                  </a:lnTo>
                  <a:close/>
                  <a:moveTo>
                    <a:pt x="2247" y="1"/>
                  </a:moveTo>
                  <a:cubicBezTo>
                    <a:pt x="1507" y="6"/>
                    <a:pt x="757" y="70"/>
                    <a:pt x="0" y="198"/>
                  </a:cubicBezTo>
                  <a:cubicBezTo>
                    <a:pt x="757" y="70"/>
                    <a:pt x="1507" y="6"/>
                    <a:pt x="2247" y="1"/>
                  </a:cubicBezTo>
                  <a:close/>
                  <a:moveTo>
                    <a:pt x="2360" y="1"/>
                  </a:moveTo>
                  <a:lnTo>
                    <a:pt x="2360" y="1"/>
                  </a:lnTo>
                  <a:cubicBezTo>
                    <a:pt x="2610" y="1"/>
                    <a:pt x="2860" y="6"/>
                    <a:pt x="3110" y="16"/>
                  </a:cubicBezTo>
                  <a:cubicBezTo>
                    <a:pt x="2860" y="6"/>
                    <a:pt x="2610" y="1"/>
                    <a:pt x="2360"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p:nvPr/>
          </p:nvSpPr>
          <p:spPr>
            <a:xfrm>
              <a:off x="338500" y="1480250"/>
              <a:ext cx="2331600" cy="1985375"/>
            </a:xfrm>
            <a:custGeom>
              <a:rect b="b" l="l" r="r" t="t"/>
              <a:pathLst>
                <a:path extrusionOk="0" h="79415" w="93264">
                  <a:moveTo>
                    <a:pt x="47987" y="0"/>
                  </a:moveTo>
                  <a:cubicBezTo>
                    <a:pt x="44659" y="0"/>
                    <a:pt x="41278" y="383"/>
                    <a:pt x="37898" y="1183"/>
                  </a:cubicBezTo>
                  <a:cubicBezTo>
                    <a:pt x="14491" y="6728"/>
                    <a:pt x="1" y="30165"/>
                    <a:pt x="5465" y="53572"/>
                  </a:cubicBezTo>
                  <a:cubicBezTo>
                    <a:pt x="12472" y="69294"/>
                    <a:pt x="28171" y="79415"/>
                    <a:pt x="45266" y="79415"/>
                  </a:cubicBezTo>
                  <a:cubicBezTo>
                    <a:pt x="48596" y="79415"/>
                    <a:pt x="51979" y="79031"/>
                    <a:pt x="55361" y="78229"/>
                  </a:cubicBezTo>
                  <a:cubicBezTo>
                    <a:pt x="78773" y="72686"/>
                    <a:pt x="93263" y="49247"/>
                    <a:pt x="87799" y="25841"/>
                  </a:cubicBezTo>
                  <a:cubicBezTo>
                    <a:pt x="80791" y="10118"/>
                    <a:pt x="65085" y="0"/>
                    <a:pt x="47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p:nvPr/>
          </p:nvSpPr>
          <p:spPr>
            <a:xfrm>
              <a:off x="899025" y="1927225"/>
              <a:ext cx="1319725" cy="1278450"/>
            </a:xfrm>
            <a:custGeom>
              <a:rect b="b" l="l" r="r" t="t"/>
              <a:pathLst>
                <a:path extrusionOk="0" h="51138" w="52789">
                  <a:moveTo>
                    <a:pt x="22299" y="1"/>
                  </a:moveTo>
                  <a:cubicBezTo>
                    <a:pt x="21670" y="1"/>
                    <a:pt x="21032" y="73"/>
                    <a:pt x="20393" y="225"/>
                  </a:cubicBezTo>
                  <a:cubicBezTo>
                    <a:pt x="15957" y="1274"/>
                    <a:pt x="13214" y="5721"/>
                    <a:pt x="14263" y="10157"/>
                  </a:cubicBezTo>
                  <a:lnTo>
                    <a:pt x="16463" y="19439"/>
                  </a:lnTo>
                  <a:lnTo>
                    <a:pt x="7174" y="21639"/>
                  </a:lnTo>
                  <a:cubicBezTo>
                    <a:pt x="2743" y="22693"/>
                    <a:pt x="0" y="27140"/>
                    <a:pt x="1050" y="31571"/>
                  </a:cubicBezTo>
                  <a:cubicBezTo>
                    <a:pt x="1948" y="35369"/>
                    <a:pt x="5335" y="37925"/>
                    <a:pt x="9075" y="37925"/>
                  </a:cubicBezTo>
                  <a:cubicBezTo>
                    <a:pt x="9704" y="37925"/>
                    <a:pt x="10343" y="37852"/>
                    <a:pt x="10982" y="37701"/>
                  </a:cubicBezTo>
                  <a:lnTo>
                    <a:pt x="20265" y="35502"/>
                  </a:lnTo>
                  <a:lnTo>
                    <a:pt x="22464" y="44789"/>
                  </a:lnTo>
                  <a:cubicBezTo>
                    <a:pt x="23366" y="48581"/>
                    <a:pt x="26755" y="51137"/>
                    <a:pt x="30490" y="51137"/>
                  </a:cubicBezTo>
                  <a:cubicBezTo>
                    <a:pt x="31119" y="51137"/>
                    <a:pt x="31758" y="51065"/>
                    <a:pt x="32396" y="50914"/>
                  </a:cubicBezTo>
                  <a:cubicBezTo>
                    <a:pt x="36833" y="49864"/>
                    <a:pt x="39576" y="45418"/>
                    <a:pt x="38526" y="40981"/>
                  </a:cubicBezTo>
                  <a:lnTo>
                    <a:pt x="36327" y="31699"/>
                  </a:lnTo>
                  <a:lnTo>
                    <a:pt x="45615" y="29499"/>
                  </a:lnTo>
                  <a:cubicBezTo>
                    <a:pt x="50046" y="28445"/>
                    <a:pt x="52788" y="23998"/>
                    <a:pt x="51740" y="19567"/>
                  </a:cubicBezTo>
                  <a:cubicBezTo>
                    <a:pt x="50842" y="15770"/>
                    <a:pt x="47455" y="13213"/>
                    <a:pt x="43716" y="13213"/>
                  </a:cubicBezTo>
                  <a:cubicBezTo>
                    <a:pt x="43086" y="13213"/>
                    <a:pt x="42447" y="13286"/>
                    <a:pt x="41807" y="13437"/>
                  </a:cubicBezTo>
                  <a:lnTo>
                    <a:pt x="32524" y="15637"/>
                  </a:lnTo>
                  <a:lnTo>
                    <a:pt x="30324" y="6348"/>
                  </a:lnTo>
                  <a:cubicBezTo>
                    <a:pt x="29422" y="2557"/>
                    <a:pt x="26034" y="1"/>
                    <a:pt x="22299" y="1"/>
                  </a:cubicBezTo>
                  <a:close/>
                </a:path>
              </a:pathLst>
            </a:custGeom>
            <a:gradFill>
              <a:gsLst>
                <a:gs pos="0">
                  <a:srgbClr val="6E3DCF"/>
                </a:gs>
                <a:gs pos="100000">
                  <a:srgbClr val="2EE6C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p:nvPr/>
          </p:nvSpPr>
          <p:spPr>
            <a:xfrm>
              <a:off x="1097125" y="1927225"/>
              <a:ext cx="1121625" cy="868075"/>
            </a:xfrm>
            <a:custGeom>
              <a:rect b="b" l="l" r="r" t="t"/>
              <a:pathLst>
                <a:path extrusionOk="0" h="34723" w="44865">
                  <a:moveTo>
                    <a:pt x="14375" y="1"/>
                  </a:moveTo>
                  <a:cubicBezTo>
                    <a:pt x="13746" y="1"/>
                    <a:pt x="13108" y="73"/>
                    <a:pt x="12469" y="225"/>
                  </a:cubicBezTo>
                  <a:cubicBezTo>
                    <a:pt x="8033" y="1274"/>
                    <a:pt x="5290" y="5721"/>
                    <a:pt x="6339" y="10157"/>
                  </a:cubicBezTo>
                  <a:lnTo>
                    <a:pt x="8539" y="19439"/>
                  </a:lnTo>
                  <a:lnTo>
                    <a:pt x="1" y="21462"/>
                  </a:lnTo>
                  <a:cubicBezTo>
                    <a:pt x="6088" y="29711"/>
                    <a:pt x="15837" y="34723"/>
                    <a:pt x="26278" y="34723"/>
                  </a:cubicBezTo>
                  <a:cubicBezTo>
                    <a:pt x="27211" y="34723"/>
                    <a:pt x="28149" y="34683"/>
                    <a:pt x="29090" y="34602"/>
                  </a:cubicBezTo>
                  <a:lnTo>
                    <a:pt x="28403" y="31699"/>
                  </a:lnTo>
                  <a:lnTo>
                    <a:pt x="37691" y="29499"/>
                  </a:lnTo>
                  <a:cubicBezTo>
                    <a:pt x="42122" y="28445"/>
                    <a:pt x="44864" y="23998"/>
                    <a:pt x="43816" y="19567"/>
                  </a:cubicBezTo>
                  <a:cubicBezTo>
                    <a:pt x="42918" y="15770"/>
                    <a:pt x="39531" y="13213"/>
                    <a:pt x="35792" y="13213"/>
                  </a:cubicBezTo>
                  <a:cubicBezTo>
                    <a:pt x="35162" y="13213"/>
                    <a:pt x="34523" y="13286"/>
                    <a:pt x="33883" y="13437"/>
                  </a:cubicBezTo>
                  <a:lnTo>
                    <a:pt x="24600" y="15637"/>
                  </a:lnTo>
                  <a:lnTo>
                    <a:pt x="22400" y="6348"/>
                  </a:lnTo>
                  <a:cubicBezTo>
                    <a:pt x="21498" y="2557"/>
                    <a:pt x="18110" y="1"/>
                    <a:pt x="14375" y="1"/>
                  </a:cubicBezTo>
                  <a:close/>
                </a:path>
              </a:pathLst>
            </a:custGeom>
            <a:gradFill>
              <a:gsLst>
                <a:gs pos="0">
                  <a:schemeClr val="dk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58"/>
          <p:cNvSpPr/>
          <p:nvPr/>
        </p:nvSpPr>
        <p:spPr>
          <a:xfrm>
            <a:off x="5813606" y="0"/>
            <a:ext cx="1548450" cy="2745675"/>
          </a:xfrm>
          <a:custGeom>
            <a:rect b="b" l="l" r="r" t="t"/>
            <a:pathLst>
              <a:path extrusionOk="0" h="109827" w="61938">
                <a:moveTo>
                  <a:pt x="43947" y="109827"/>
                </a:moveTo>
                <a:cubicBezTo>
                  <a:pt x="46710" y="100354"/>
                  <a:pt x="67383" y="68236"/>
                  <a:pt x="60525" y="52990"/>
                </a:cubicBezTo>
                <a:cubicBezTo>
                  <a:pt x="53667" y="37745"/>
                  <a:pt x="11335" y="27186"/>
                  <a:pt x="2799" y="18354"/>
                </a:cubicBezTo>
                <a:cubicBezTo>
                  <a:pt x="-5736" y="9522"/>
                  <a:pt x="8227" y="3059"/>
                  <a:pt x="9312" y="0"/>
                </a:cubicBezTo>
              </a:path>
            </a:pathLst>
          </a:custGeom>
          <a:noFill/>
          <a:ln cap="flat" cmpd="sng" w="28575">
            <a:solidFill>
              <a:schemeClr val="lt2"/>
            </a:solidFill>
            <a:prstDash val="solid"/>
            <a:round/>
            <a:headEnd len="med" w="med" type="none"/>
            <a:tailEnd len="med" w="med" type="none"/>
          </a:ln>
        </p:spPr>
      </p:sp>
      <p:sp>
        <p:nvSpPr>
          <p:cNvPr id="951" name="Google Shape;951;p58"/>
          <p:cNvSpPr txBox="1"/>
          <p:nvPr>
            <p:ph idx="2" type="title"/>
          </p:nvPr>
        </p:nvSpPr>
        <p:spPr>
          <a:xfrm>
            <a:off x="725275" y="1562409"/>
            <a:ext cx="11766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955" name="Shape 955"/>
        <p:cNvGrpSpPr/>
        <p:nvPr/>
      </p:nvGrpSpPr>
      <p:grpSpPr>
        <a:xfrm>
          <a:off x="0" y="0"/>
          <a:ext cx="0" cy="0"/>
          <a:chOff x="0" y="0"/>
          <a:chExt cx="0" cy="0"/>
        </a:xfrm>
      </p:grpSpPr>
      <p:sp>
        <p:nvSpPr>
          <p:cNvPr id="956" name="Google Shape;956;p59"/>
          <p:cNvSpPr/>
          <p:nvPr/>
        </p:nvSpPr>
        <p:spPr>
          <a:xfrm>
            <a:off x="610425" y="1939000"/>
            <a:ext cx="3474900" cy="2688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p:nvPr/>
        </p:nvSpPr>
        <p:spPr>
          <a:xfrm>
            <a:off x="5058675" y="1939000"/>
            <a:ext cx="3474900" cy="2688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9"/>
          <p:cNvSpPr txBox="1"/>
          <p:nvPr>
            <p:ph idx="1" type="subTitle"/>
          </p:nvPr>
        </p:nvSpPr>
        <p:spPr>
          <a:xfrm>
            <a:off x="1063500" y="3116500"/>
            <a:ext cx="2555400" cy="109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6700">
                <a:latin typeface="Georgia"/>
                <a:ea typeface="Georgia"/>
                <a:cs typeface="Georgia"/>
                <a:sym typeface="Georgia"/>
              </a:rPr>
              <a:t>0.64</a:t>
            </a:r>
            <a:endParaRPr sz="6700">
              <a:latin typeface="Georgia"/>
              <a:ea typeface="Georgia"/>
              <a:cs typeface="Georgia"/>
              <a:sym typeface="Georgia"/>
            </a:endParaRPr>
          </a:p>
        </p:txBody>
      </p:sp>
      <p:sp>
        <p:nvSpPr>
          <p:cNvPr id="959" name="Google Shape;959;p59"/>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r>
              <a:rPr lang="en"/>
              <a:t>Inference from test data</a:t>
            </a:r>
            <a:endParaRPr/>
          </a:p>
          <a:p>
            <a:pPr indent="0" lvl="0" marL="0" rtl="0" algn="l">
              <a:spcBef>
                <a:spcPts val="0"/>
              </a:spcBef>
              <a:spcAft>
                <a:spcPts val="0"/>
              </a:spcAft>
              <a:buNone/>
            </a:pPr>
            <a:r>
              <a:t/>
            </a:r>
            <a:endParaRPr/>
          </a:p>
        </p:txBody>
      </p:sp>
      <p:sp>
        <p:nvSpPr>
          <p:cNvPr id="960" name="Google Shape;960;p59"/>
          <p:cNvSpPr txBox="1"/>
          <p:nvPr>
            <p:ph idx="4" type="subTitle"/>
          </p:nvPr>
        </p:nvSpPr>
        <p:spPr>
          <a:xfrm>
            <a:off x="5199025" y="2419000"/>
            <a:ext cx="3231900" cy="7812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XGBoost</a:t>
            </a:r>
            <a:endParaRPr/>
          </a:p>
        </p:txBody>
      </p:sp>
      <p:sp>
        <p:nvSpPr>
          <p:cNvPr id="961" name="Google Shape;961;p59"/>
          <p:cNvSpPr txBox="1"/>
          <p:nvPr>
            <p:ph idx="3" type="subTitle"/>
          </p:nvPr>
        </p:nvSpPr>
        <p:spPr>
          <a:xfrm>
            <a:off x="725275" y="2414000"/>
            <a:ext cx="3231900" cy="7812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Random Forest</a:t>
            </a:r>
            <a:endParaRPr/>
          </a:p>
        </p:txBody>
      </p:sp>
      <p:sp>
        <p:nvSpPr>
          <p:cNvPr id="962" name="Google Shape;962;p59"/>
          <p:cNvSpPr txBox="1"/>
          <p:nvPr>
            <p:ph idx="2" type="subTitle"/>
          </p:nvPr>
        </p:nvSpPr>
        <p:spPr>
          <a:xfrm>
            <a:off x="5537275" y="3116475"/>
            <a:ext cx="2555400" cy="109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6700">
                <a:solidFill>
                  <a:srgbClr val="FF0000"/>
                </a:solidFill>
                <a:latin typeface="Georgia"/>
                <a:ea typeface="Georgia"/>
                <a:cs typeface="Georgia"/>
                <a:sym typeface="Georgia"/>
              </a:rPr>
              <a:t>0.67</a:t>
            </a:r>
            <a:endParaRPr sz="6700">
              <a:solidFill>
                <a:srgbClr val="FF0000"/>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966" name="Shape 966"/>
        <p:cNvGrpSpPr/>
        <p:nvPr/>
      </p:nvGrpSpPr>
      <p:grpSpPr>
        <a:xfrm>
          <a:off x="0" y="0"/>
          <a:ext cx="0" cy="0"/>
          <a:chOff x="0" y="0"/>
          <a:chExt cx="0" cy="0"/>
        </a:xfrm>
      </p:grpSpPr>
      <p:grpSp>
        <p:nvGrpSpPr>
          <p:cNvPr id="967" name="Google Shape;967;p60"/>
          <p:cNvGrpSpPr/>
          <p:nvPr/>
        </p:nvGrpSpPr>
        <p:grpSpPr>
          <a:xfrm>
            <a:off x="5749750" y="0"/>
            <a:ext cx="2496775" cy="5143500"/>
            <a:chOff x="5744400" y="0"/>
            <a:chExt cx="2496775" cy="5143500"/>
          </a:xfrm>
        </p:grpSpPr>
        <p:sp>
          <p:nvSpPr>
            <p:cNvPr id="968" name="Google Shape;968;p60"/>
            <p:cNvSpPr/>
            <p:nvPr/>
          </p:nvSpPr>
          <p:spPr>
            <a:xfrm>
              <a:off x="5744400" y="2532050"/>
              <a:ext cx="2496775" cy="2611450"/>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0"/>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60"/>
          <p:cNvSpPr/>
          <p:nvPr/>
        </p:nvSpPr>
        <p:spPr>
          <a:xfrm>
            <a:off x="576950" y="2062175"/>
            <a:ext cx="4322400" cy="2565000"/>
          </a:xfrm>
          <a:prstGeom prst="roundRect">
            <a:avLst>
              <a:gd fmla="val 0" name="adj"/>
            </a:avLst>
          </a:prstGeom>
          <a:gradFill>
            <a:gsLst>
              <a:gs pos="0">
                <a:srgbClr val="2EE6C4">
                  <a:alpha val="53725"/>
                  <a:alpha val="45090"/>
                </a:srgbClr>
              </a:gs>
              <a:gs pos="100000">
                <a:srgbClr val="FFFFFF">
                  <a:alpha val="0"/>
                  <a:alpha val="450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0"/>
          <p:cNvSpPr/>
          <p:nvPr/>
        </p:nvSpPr>
        <p:spPr>
          <a:xfrm flipH="1" rot="-5400000">
            <a:off x="-332850" y="1830375"/>
            <a:ext cx="3645950" cy="2980275"/>
          </a:xfrm>
          <a:custGeom>
            <a:rect b="b" l="l" r="r" t="t"/>
            <a:pathLst>
              <a:path extrusionOk="0" h="119211" w="145838">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3" name="Google Shape;973;p60"/>
          <p:cNvSpPr txBox="1"/>
          <p:nvPr>
            <p:ph type="ctrTitle"/>
          </p:nvPr>
        </p:nvSpPr>
        <p:spPr>
          <a:xfrm>
            <a:off x="720050" y="349075"/>
            <a:ext cx="26001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Leaderboard</a:t>
            </a:r>
            <a:endParaRPr/>
          </a:p>
        </p:txBody>
      </p:sp>
      <p:pic>
        <p:nvPicPr>
          <p:cNvPr id="974" name="Google Shape;974;p60"/>
          <p:cNvPicPr preferRelativeResize="0"/>
          <p:nvPr/>
        </p:nvPicPr>
        <p:blipFill>
          <a:blip r:embed="rId3">
            <a:alphaModFix/>
          </a:blip>
          <a:stretch>
            <a:fillRect/>
          </a:stretch>
        </p:blipFill>
        <p:spPr>
          <a:xfrm>
            <a:off x="1120625" y="1055000"/>
            <a:ext cx="7125901" cy="3819049"/>
          </a:xfrm>
          <a:prstGeom prst="rect">
            <a:avLst/>
          </a:prstGeom>
          <a:noFill/>
          <a:ln>
            <a:noFill/>
          </a:ln>
        </p:spPr>
      </p:pic>
      <p:sp>
        <p:nvSpPr>
          <p:cNvPr id="975" name="Google Shape;975;p60"/>
          <p:cNvSpPr/>
          <p:nvPr/>
        </p:nvSpPr>
        <p:spPr>
          <a:xfrm>
            <a:off x="2550500" y="3110925"/>
            <a:ext cx="2793000" cy="180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p:nvPr/>
        </p:nvSpPr>
        <p:spPr>
          <a:xfrm>
            <a:off x="5854850" y="3110925"/>
            <a:ext cx="867600" cy="180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1"/>
          <p:cNvSpPr txBox="1"/>
          <p:nvPr>
            <p:ph type="ctrTitle"/>
          </p:nvPr>
        </p:nvSpPr>
        <p:spPr>
          <a:xfrm>
            <a:off x="720050" y="349075"/>
            <a:ext cx="42885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and Future Work</a:t>
            </a:r>
            <a:endParaRPr/>
          </a:p>
        </p:txBody>
      </p:sp>
      <p:pic>
        <p:nvPicPr>
          <p:cNvPr id="982" name="Google Shape;982;p61"/>
          <p:cNvPicPr preferRelativeResize="0"/>
          <p:nvPr/>
        </p:nvPicPr>
        <p:blipFill>
          <a:blip r:embed="rId3">
            <a:alphaModFix/>
          </a:blip>
          <a:stretch>
            <a:fillRect/>
          </a:stretch>
        </p:blipFill>
        <p:spPr>
          <a:xfrm>
            <a:off x="5008550" y="2272375"/>
            <a:ext cx="3686600" cy="2480524"/>
          </a:xfrm>
          <a:prstGeom prst="rect">
            <a:avLst/>
          </a:prstGeom>
          <a:noFill/>
          <a:ln>
            <a:noFill/>
          </a:ln>
        </p:spPr>
      </p:pic>
      <p:pic>
        <p:nvPicPr>
          <p:cNvPr id="983" name="Google Shape;983;p61"/>
          <p:cNvPicPr preferRelativeResize="0"/>
          <p:nvPr/>
        </p:nvPicPr>
        <p:blipFill>
          <a:blip r:embed="rId4">
            <a:alphaModFix/>
          </a:blip>
          <a:stretch>
            <a:fillRect/>
          </a:stretch>
        </p:blipFill>
        <p:spPr>
          <a:xfrm>
            <a:off x="450050" y="1149600"/>
            <a:ext cx="4501573" cy="2691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987" name="Shape 987"/>
        <p:cNvGrpSpPr/>
        <p:nvPr/>
      </p:nvGrpSpPr>
      <p:grpSpPr>
        <a:xfrm>
          <a:off x="0" y="0"/>
          <a:ext cx="0" cy="0"/>
          <a:chOff x="0" y="0"/>
          <a:chExt cx="0" cy="0"/>
        </a:xfrm>
      </p:grpSpPr>
      <p:sp>
        <p:nvSpPr>
          <p:cNvPr id="988" name="Google Shape;988;p62"/>
          <p:cNvSpPr/>
          <p:nvPr/>
        </p:nvSpPr>
        <p:spPr>
          <a:xfrm>
            <a:off x="8050925" y="4390125"/>
            <a:ext cx="25" cy="25"/>
          </a:xfrm>
          <a:custGeom>
            <a:rect b="b" l="l" r="r" t="t"/>
            <a:pathLst>
              <a:path extrusionOk="0" fill="none" h="1" w="1">
                <a:moveTo>
                  <a:pt x="0" y="0"/>
                </a:moveTo>
                <a:close/>
              </a:path>
            </a:pathLst>
          </a:custGeom>
          <a:noFill/>
          <a:ln cap="flat" cmpd="sng" w="975">
            <a:solidFill>
              <a:srgbClr val="E7CEBA"/>
            </a:solidFill>
            <a:prstDash val="solid"/>
            <a:miter lim="303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txBox="1"/>
          <p:nvPr>
            <p:ph idx="1" type="body"/>
          </p:nvPr>
        </p:nvSpPr>
        <p:spPr>
          <a:xfrm>
            <a:off x="720050" y="980350"/>
            <a:ext cx="7703700" cy="3279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u="sng">
                <a:solidFill>
                  <a:schemeClr val="hlink"/>
                </a:solidFill>
                <a:latin typeface="Arial"/>
                <a:ea typeface="Arial"/>
                <a:cs typeface="Arial"/>
                <a:sym typeface="Arial"/>
                <a:hlinkClick r:id="rId3"/>
              </a:rPr>
              <a:t>https://www.kaggle.com/code/curiosity30/reduce-memory-2gb-500mb</a:t>
            </a:r>
            <a:r>
              <a:rPr lang="en" sz="1900"/>
              <a:t> </a:t>
            </a:r>
            <a:endParaRPr sz="1900"/>
          </a:p>
          <a:p>
            <a:pPr indent="0" lvl="0" marL="0" rtl="0" algn="l">
              <a:lnSpc>
                <a:spcPct val="100000"/>
              </a:lnSpc>
              <a:spcBef>
                <a:spcPts val="1600"/>
              </a:spcBef>
              <a:spcAft>
                <a:spcPts val="0"/>
              </a:spcAft>
              <a:buNone/>
            </a:pPr>
            <a:r>
              <a:rPr lang="en" sz="1800" u="sng">
                <a:solidFill>
                  <a:schemeClr val="hlink"/>
                </a:solidFill>
                <a:latin typeface="Arial"/>
                <a:ea typeface="Arial"/>
                <a:cs typeface="Arial"/>
                <a:sym typeface="Arial"/>
                <a:hlinkClick r:id="rId4"/>
              </a:rPr>
              <a:t>https://www.kaggle.com/competitions/predict-student-performance-from-game-play/discussion/384534</a:t>
            </a:r>
            <a:endParaRPr sz="1900"/>
          </a:p>
          <a:p>
            <a:pPr indent="0" lvl="0" marL="0" rtl="0" algn="l">
              <a:lnSpc>
                <a:spcPct val="100000"/>
              </a:lnSpc>
              <a:spcBef>
                <a:spcPts val="1600"/>
              </a:spcBef>
              <a:spcAft>
                <a:spcPts val="0"/>
              </a:spcAft>
              <a:buNone/>
            </a:pPr>
            <a:r>
              <a:rPr lang="en" sz="1800" u="sng">
                <a:solidFill>
                  <a:schemeClr val="hlink"/>
                </a:solidFill>
                <a:latin typeface="Arial"/>
                <a:ea typeface="Arial"/>
                <a:cs typeface="Arial"/>
                <a:sym typeface="Arial"/>
                <a:hlinkClick r:id="rId5"/>
              </a:rPr>
              <a:t>https://www.kaggle.com/code/cdeotte/xgboost-baseline-0-680</a:t>
            </a:r>
            <a:endParaRPr sz="1900"/>
          </a:p>
          <a:p>
            <a:pPr indent="0" lvl="0" marL="0" rtl="0" algn="l">
              <a:lnSpc>
                <a:spcPct val="100000"/>
              </a:lnSpc>
              <a:spcBef>
                <a:spcPts val="1600"/>
              </a:spcBef>
              <a:spcAft>
                <a:spcPts val="0"/>
              </a:spcAft>
              <a:buNone/>
            </a:pPr>
            <a:r>
              <a:rPr lang="en" sz="1900"/>
              <a:t>NTULearn SC1015 Exercise 6 Walk-Through Notebook</a:t>
            </a:r>
            <a:endParaRPr sz="1900"/>
          </a:p>
          <a:p>
            <a:pPr indent="0" lvl="0" marL="0" rtl="0" algn="l">
              <a:lnSpc>
                <a:spcPct val="100000"/>
              </a:lnSpc>
              <a:spcBef>
                <a:spcPts val="1600"/>
              </a:spcBef>
              <a:spcAft>
                <a:spcPts val="1600"/>
              </a:spcAft>
              <a:buNone/>
            </a:pPr>
            <a:r>
              <a:t/>
            </a:r>
            <a:endParaRPr sz="1900"/>
          </a:p>
        </p:txBody>
      </p:sp>
      <p:sp>
        <p:nvSpPr>
          <p:cNvPr id="990" name="Google Shape;990;p62"/>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994" name="Shape 994"/>
        <p:cNvGrpSpPr/>
        <p:nvPr/>
      </p:nvGrpSpPr>
      <p:grpSpPr>
        <a:xfrm>
          <a:off x="0" y="0"/>
          <a:ext cx="0" cy="0"/>
          <a:chOff x="0" y="0"/>
          <a:chExt cx="0" cy="0"/>
        </a:xfrm>
      </p:grpSpPr>
      <p:pic>
        <p:nvPicPr>
          <p:cNvPr id="995" name="Google Shape;995;p63"/>
          <p:cNvPicPr preferRelativeResize="0"/>
          <p:nvPr/>
        </p:nvPicPr>
        <p:blipFill>
          <a:blip r:embed="rId3">
            <a:alphaModFix/>
          </a:blip>
          <a:stretch>
            <a:fillRect/>
          </a:stretch>
        </p:blipFill>
        <p:spPr>
          <a:xfrm>
            <a:off x="0" y="-100"/>
            <a:ext cx="9144000" cy="5143500"/>
          </a:xfrm>
          <a:prstGeom prst="rect">
            <a:avLst/>
          </a:prstGeom>
          <a:noFill/>
          <a:ln>
            <a:noFill/>
          </a:ln>
        </p:spPr>
      </p:pic>
      <p:sp>
        <p:nvSpPr>
          <p:cNvPr id="996" name="Google Shape;996;p63"/>
          <p:cNvSpPr txBox="1"/>
          <p:nvPr>
            <p:ph type="title"/>
          </p:nvPr>
        </p:nvSpPr>
        <p:spPr>
          <a:xfrm>
            <a:off x="1538752" y="567500"/>
            <a:ext cx="4320900" cy="15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997" name="Google Shape;997;p63"/>
          <p:cNvSpPr txBox="1"/>
          <p:nvPr>
            <p:ph idx="4294967295" type="subTitle"/>
          </p:nvPr>
        </p:nvSpPr>
        <p:spPr>
          <a:xfrm>
            <a:off x="1030075" y="1890900"/>
            <a:ext cx="4320900" cy="39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Huang Caihong (U2222629H)</a:t>
            </a:r>
            <a:endParaRPr/>
          </a:p>
          <a:p>
            <a:pPr indent="0" lvl="0" marL="0" rtl="0" algn="r">
              <a:spcBef>
                <a:spcPts val="1600"/>
              </a:spcBef>
              <a:spcAft>
                <a:spcPts val="0"/>
              </a:spcAft>
              <a:buNone/>
            </a:pPr>
            <a:r>
              <a:rPr lang="en"/>
              <a:t>He Haoshen (U2123053D)</a:t>
            </a:r>
            <a:endParaRPr/>
          </a:p>
          <a:p>
            <a:pPr indent="0" lvl="0" marL="0" rtl="0" algn="r">
              <a:spcBef>
                <a:spcPts val="1600"/>
              </a:spcBef>
              <a:spcAft>
                <a:spcPts val="1600"/>
              </a:spcAft>
              <a:buNone/>
            </a:pPr>
            <a:r>
              <a:rPr lang="en"/>
              <a:t>Sun Ming Zhong (U2110180J)</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537" name="Shape 537"/>
        <p:cNvGrpSpPr/>
        <p:nvPr/>
      </p:nvGrpSpPr>
      <p:grpSpPr>
        <a:xfrm>
          <a:off x="0" y="0"/>
          <a:ext cx="0" cy="0"/>
          <a:chOff x="0" y="0"/>
          <a:chExt cx="0" cy="0"/>
        </a:xfrm>
      </p:grpSpPr>
      <p:sp>
        <p:nvSpPr>
          <p:cNvPr id="538" name="Google Shape;538;p31"/>
          <p:cNvSpPr txBox="1"/>
          <p:nvPr>
            <p:ph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grpSp>
        <p:nvGrpSpPr>
          <p:cNvPr id="539" name="Google Shape;539;p31"/>
          <p:cNvGrpSpPr/>
          <p:nvPr/>
        </p:nvGrpSpPr>
        <p:grpSpPr>
          <a:xfrm>
            <a:off x="586261" y="1215929"/>
            <a:ext cx="356851" cy="342905"/>
            <a:chOff x="4405475" y="3083472"/>
            <a:chExt cx="342434" cy="342905"/>
          </a:xfrm>
        </p:grpSpPr>
        <p:sp>
          <p:nvSpPr>
            <p:cNvPr id="540" name="Google Shape;540;p31"/>
            <p:cNvSpPr/>
            <p:nvPr/>
          </p:nvSpPr>
          <p:spPr>
            <a:xfrm>
              <a:off x="4405475" y="3083472"/>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4405475" y="3227991"/>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4501276" y="3178051"/>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1"/>
          <p:cNvSpPr txBox="1"/>
          <p:nvPr>
            <p:ph idx="2" type="subTitle"/>
          </p:nvPr>
        </p:nvSpPr>
        <p:spPr>
          <a:xfrm>
            <a:off x="943171" y="11077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b="1" lang="en"/>
              <a:t>Short attention span</a:t>
            </a:r>
            <a:endParaRPr b="1"/>
          </a:p>
        </p:txBody>
      </p:sp>
      <p:sp>
        <p:nvSpPr>
          <p:cNvPr id="544" name="Google Shape;544;p31"/>
          <p:cNvSpPr txBox="1"/>
          <p:nvPr>
            <p:ph idx="2" type="subTitle"/>
          </p:nvPr>
        </p:nvSpPr>
        <p:spPr>
          <a:xfrm>
            <a:off x="943171" y="13510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lang="en"/>
              <a:t>Children exposure to a wide variety of media &amp; technology in today’s digital age</a:t>
            </a:r>
            <a:endParaRPr/>
          </a:p>
        </p:txBody>
      </p:sp>
      <p:grpSp>
        <p:nvGrpSpPr>
          <p:cNvPr id="545" name="Google Shape;545;p31"/>
          <p:cNvGrpSpPr/>
          <p:nvPr/>
        </p:nvGrpSpPr>
        <p:grpSpPr>
          <a:xfrm>
            <a:off x="586249" y="1941654"/>
            <a:ext cx="356851" cy="342905"/>
            <a:chOff x="4405475" y="3083472"/>
            <a:chExt cx="342434" cy="342905"/>
          </a:xfrm>
        </p:grpSpPr>
        <p:sp>
          <p:nvSpPr>
            <p:cNvPr id="546" name="Google Shape;546;p31"/>
            <p:cNvSpPr/>
            <p:nvPr/>
          </p:nvSpPr>
          <p:spPr>
            <a:xfrm>
              <a:off x="4405475" y="3083472"/>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405475" y="3227991"/>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4501276" y="3178051"/>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31"/>
          <p:cNvSpPr txBox="1"/>
          <p:nvPr>
            <p:ph idx="2" type="subTitle"/>
          </p:nvPr>
        </p:nvSpPr>
        <p:spPr>
          <a:xfrm>
            <a:off x="943159" y="1833500"/>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b="1" lang="en"/>
              <a:t>Lack of interest &amp;  motivation</a:t>
            </a:r>
            <a:endParaRPr b="1"/>
          </a:p>
        </p:txBody>
      </p:sp>
      <p:sp>
        <p:nvSpPr>
          <p:cNvPr id="550" name="Google Shape;550;p31"/>
          <p:cNvSpPr txBox="1"/>
          <p:nvPr>
            <p:ph idx="2" type="subTitle"/>
          </p:nvPr>
        </p:nvSpPr>
        <p:spPr>
          <a:xfrm>
            <a:off x="943159" y="2076800"/>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lang="en"/>
              <a:t>Many students do not </a:t>
            </a:r>
            <a:r>
              <a:rPr lang="en"/>
              <a:t>have</a:t>
            </a:r>
            <a:r>
              <a:rPr lang="en"/>
              <a:t> interest and struggle with motivation, particularly in subjects that they find difficult or uninteresting</a:t>
            </a:r>
            <a:endParaRPr/>
          </a:p>
        </p:txBody>
      </p:sp>
      <p:grpSp>
        <p:nvGrpSpPr>
          <p:cNvPr id="551" name="Google Shape;551;p31"/>
          <p:cNvGrpSpPr/>
          <p:nvPr/>
        </p:nvGrpSpPr>
        <p:grpSpPr>
          <a:xfrm>
            <a:off x="586261" y="2855329"/>
            <a:ext cx="356851" cy="342905"/>
            <a:chOff x="4405475" y="3083472"/>
            <a:chExt cx="342434" cy="342905"/>
          </a:xfrm>
        </p:grpSpPr>
        <p:sp>
          <p:nvSpPr>
            <p:cNvPr id="552" name="Google Shape;552;p31"/>
            <p:cNvSpPr/>
            <p:nvPr/>
          </p:nvSpPr>
          <p:spPr>
            <a:xfrm>
              <a:off x="4405475" y="3083472"/>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4405475" y="3227991"/>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4501276" y="3178051"/>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31"/>
          <p:cNvSpPr txBox="1"/>
          <p:nvPr>
            <p:ph idx="2" type="subTitle"/>
          </p:nvPr>
        </p:nvSpPr>
        <p:spPr>
          <a:xfrm>
            <a:off x="943171" y="27471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b="1" lang="en"/>
              <a:t>Achievement gap</a:t>
            </a:r>
            <a:endParaRPr b="1"/>
          </a:p>
        </p:txBody>
      </p:sp>
      <p:sp>
        <p:nvSpPr>
          <p:cNvPr id="556" name="Google Shape;556;p31"/>
          <p:cNvSpPr txBox="1"/>
          <p:nvPr>
            <p:ph idx="2" type="subTitle"/>
          </p:nvPr>
        </p:nvSpPr>
        <p:spPr>
          <a:xfrm>
            <a:off x="943171" y="29904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lang="en"/>
              <a:t>There is a persistent achievement gap in education, particularly among students from disadvantaged backgrounds</a:t>
            </a:r>
            <a:endParaRPr/>
          </a:p>
        </p:txBody>
      </p:sp>
      <p:grpSp>
        <p:nvGrpSpPr>
          <p:cNvPr id="557" name="Google Shape;557;p31"/>
          <p:cNvGrpSpPr/>
          <p:nvPr/>
        </p:nvGrpSpPr>
        <p:grpSpPr>
          <a:xfrm>
            <a:off x="586249" y="3791129"/>
            <a:ext cx="356851" cy="342905"/>
            <a:chOff x="4405475" y="3083472"/>
            <a:chExt cx="342434" cy="342905"/>
          </a:xfrm>
        </p:grpSpPr>
        <p:sp>
          <p:nvSpPr>
            <p:cNvPr id="558" name="Google Shape;558;p31"/>
            <p:cNvSpPr/>
            <p:nvPr/>
          </p:nvSpPr>
          <p:spPr>
            <a:xfrm>
              <a:off x="4405475" y="3083472"/>
              <a:ext cx="342434" cy="342905"/>
            </a:xfrm>
            <a:custGeom>
              <a:rect b="b" l="l" r="r" t="t"/>
              <a:pathLst>
                <a:path extrusionOk="0" h="2871" w="2867">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4405475" y="3227991"/>
              <a:ext cx="342434" cy="198386"/>
            </a:xfrm>
            <a:custGeom>
              <a:rect b="b" l="l" r="r" t="t"/>
              <a:pathLst>
                <a:path extrusionOk="0" h="1661" w="2867">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4501276" y="3178051"/>
              <a:ext cx="180723" cy="138934"/>
            </a:xfrm>
            <a:custGeom>
              <a:rect b="b" l="l" r="r" t="t"/>
              <a:pathLst>
                <a:path extrusionOk="0" h="1815" w="2361">
                  <a:moveTo>
                    <a:pt x="177" y="1"/>
                  </a:moveTo>
                  <a:cubicBezTo>
                    <a:pt x="78" y="1"/>
                    <a:pt x="1" y="82"/>
                    <a:pt x="1" y="177"/>
                  </a:cubicBezTo>
                  <a:lnTo>
                    <a:pt x="1" y="1640"/>
                  </a:lnTo>
                  <a:cubicBezTo>
                    <a:pt x="1" y="1738"/>
                    <a:pt x="78" y="1815"/>
                    <a:pt x="177" y="1815"/>
                  </a:cubicBezTo>
                  <a:lnTo>
                    <a:pt x="1594" y="1815"/>
                  </a:lnTo>
                  <a:cubicBezTo>
                    <a:pt x="1648" y="1815"/>
                    <a:pt x="1698" y="1792"/>
                    <a:pt x="1730" y="1752"/>
                  </a:cubicBezTo>
                  <a:lnTo>
                    <a:pt x="2312" y="1021"/>
                  </a:lnTo>
                  <a:cubicBezTo>
                    <a:pt x="2361" y="953"/>
                    <a:pt x="2361" y="863"/>
                    <a:pt x="2312" y="800"/>
                  </a:cubicBezTo>
                  <a:lnTo>
                    <a:pt x="1730" y="69"/>
                  </a:lnTo>
                  <a:cubicBezTo>
                    <a:pt x="1698" y="28"/>
                    <a:pt x="1648" y="1"/>
                    <a:pt x="1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1"/>
          <p:cNvSpPr txBox="1"/>
          <p:nvPr>
            <p:ph idx="2" type="subTitle"/>
          </p:nvPr>
        </p:nvSpPr>
        <p:spPr>
          <a:xfrm>
            <a:off x="943159" y="36829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b="1" lang="en"/>
              <a:t>Need for 21st-century skills</a:t>
            </a:r>
            <a:endParaRPr b="1"/>
          </a:p>
        </p:txBody>
      </p:sp>
      <p:sp>
        <p:nvSpPr>
          <p:cNvPr id="562" name="Google Shape;562;p31"/>
          <p:cNvSpPr txBox="1"/>
          <p:nvPr>
            <p:ph idx="2" type="subTitle"/>
          </p:nvPr>
        </p:nvSpPr>
        <p:spPr>
          <a:xfrm>
            <a:off x="943159" y="3926275"/>
            <a:ext cx="7571400" cy="3957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lang="en"/>
              <a:t>The modern workforce requires a range of 21st-century skills, such as problem-solving, critical thinking, and collaboration, which cannot be simply taught through textbooks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566" name="Shape 566"/>
        <p:cNvGrpSpPr/>
        <p:nvPr/>
      </p:nvGrpSpPr>
      <p:grpSpPr>
        <a:xfrm>
          <a:off x="0" y="0"/>
          <a:ext cx="0" cy="0"/>
          <a:chOff x="0" y="0"/>
          <a:chExt cx="0" cy="0"/>
        </a:xfrm>
      </p:grpSpPr>
      <p:sp>
        <p:nvSpPr>
          <p:cNvPr id="567" name="Google Shape;567;p32"/>
          <p:cNvSpPr txBox="1"/>
          <p:nvPr>
            <p:ph type="ctrTitle"/>
          </p:nvPr>
        </p:nvSpPr>
        <p:spPr>
          <a:xfrm>
            <a:off x="437025" y="703200"/>
            <a:ext cx="2158200" cy="3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Barlow"/>
                <a:ea typeface="Barlow"/>
                <a:cs typeface="Barlow"/>
                <a:sym typeface="Barlow"/>
              </a:rPr>
              <a:t>The use of game-based learning has increased in recent years, as </a:t>
            </a:r>
            <a:r>
              <a:rPr b="1" lang="en" sz="2100">
                <a:solidFill>
                  <a:schemeClr val="accent1"/>
                </a:solidFill>
                <a:latin typeface="Barlow"/>
                <a:ea typeface="Barlow"/>
                <a:cs typeface="Barlow"/>
                <a:sym typeface="Barlow"/>
              </a:rPr>
              <a:t>educators recognize the benefits</a:t>
            </a:r>
            <a:r>
              <a:rPr lang="en" sz="2100">
                <a:latin typeface="Barlow"/>
                <a:ea typeface="Barlow"/>
                <a:cs typeface="Barlow"/>
                <a:sym typeface="Barlow"/>
              </a:rPr>
              <a:t> of using games as a tool for teaching and learning</a:t>
            </a:r>
            <a:endParaRPr sz="2100">
              <a:latin typeface="Barlow"/>
              <a:ea typeface="Barlow"/>
              <a:cs typeface="Barlow"/>
              <a:sym typeface="Barlow"/>
            </a:endParaRPr>
          </a:p>
        </p:txBody>
      </p:sp>
      <p:pic>
        <p:nvPicPr>
          <p:cNvPr id="568" name="Google Shape;568;p32"/>
          <p:cNvPicPr preferRelativeResize="0"/>
          <p:nvPr/>
        </p:nvPicPr>
        <p:blipFill>
          <a:blip r:embed="rId3">
            <a:alphaModFix/>
          </a:blip>
          <a:stretch>
            <a:fillRect/>
          </a:stretch>
        </p:blipFill>
        <p:spPr>
          <a:xfrm>
            <a:off x="2671425" y="744380"/>
            <a:ext cx="5938941" cy="36547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572" name="Shape 572"/>
        <p:cNvGrpSpPr/>
        <p:nvPr/>
      </p:nvGrpSpPr>
      <p:grpSpPr>
        <a:xfrm>
          <a:off x="0" y="0"/>
          <a:ext cx="0" cy="0"/>
          <a:chOff x="0" y="0"/>
          <a:chExt cx="0" cy="0"/>
        </a:xfrm>
      </p:grpSpPr>
      <p:sp>
        <p:nvSpPr>
          <p:cNvPr id="573" name="Google Shape;573;p33"/>
          <p:cNvSpPr txBox="1"/>
          <p:nvPr>
            <p:ph idx="1" type="subTitle"/>
          </p:nvPr>
        </p:nvSpPr>
        <p:spPr>
          <a:xfrm>
            <a:off x="657325" y="2579675"/>
            <a:ext cx="7003800" cy="888300"/>
          </a:xfrm>
          <a:prstGeom prst="rect">
            <a:avLst/>
          </a:prstGeom>
        </p:spPr>
        <p:txBody>
          <a:bodyPr anchorCtr="0" anchor="ctr" bIns="0" lIns="91425" spcFirstLastPara="1" rIns="91425" wrap="square" tIns="91425">
            <a:noAutofit/>
          </a:bodyPr>
          <a:lstStyle/>
          <a:p>
            <a:pPr indent="-317500" lvl="0" marL="457200" rtl="0" algn="l">
              <a:spcBef>
                <a:spcPts val="0"/>
              </a:spcBef>
              <a:spcAft>
                <a:spcPts val="0"/>
              </a:spcAft>
              <a:buSzPts val="1400"/>
              <a:buChar char="●"/>
            </a:pPr>
            <a:r>
              <a:rPr lang="en"/>
              <a:t>It utilises historical analysis</a:t>
            </a:r>
            <a:endParaRPr/>
          </a:p>
          <a:p>
            <a:pPr indent="-317500" lvl="0" marL="457200" rtl="0" algn="l">
              <a:spcBef>
                <a:spcPts val="0"/>
              </a:spcBef>
              <a:spcAft>
                <a:spcPts val="0"/>
              </a:spcAft>
              <a:buSzPts val="1400"/>
              <a:buChar char="●"/>
            </a:pPr>
            <a:r>
              <a:rPr lang="en"/>
              <a:t>It access the player’s comprehension skills</a:t>
            </a:r>
            <a:endParaRPr/>
          </a:p>
        </p:txBody>
      </p:sp>
      <p:sp>
        <p:nvSpPr>
          <p:cNvPr id="574" name="Google Shape;574;p33"/>
          <p:cNvSpPr txBox="1"/>
          <p:nvPr>
            <p:ph idx="2" type="ctrTitle"/>
          </p:nvPr>
        </p:nvSpPr>
        <p:spPr>
          <a:xfrm>
            <a:off x="720050" y="34906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575" name="Google Shape;575;p33"/>
          <p:cNvPicPr preferRelativeResize="0"/>
          <p:nvPr/>
        </p:nvPicPr>
        <p:blipFill>
          <a:blip r:embed="rId3">
            <a:alphaModFix/>
          </a:blip>
          <a:stretch>
            <a:fillRect/>
          </a:stretch>
        </p:blipFill>
        <p:spPr>
          <a:xfrm>
            <a:off x="657313" y="1222425"/>
            <a:ext cx="7829376" cy="1395000"/>
          </a:xfrm>
          <a:prstGeom prst="rect">
            <a:avLst/>
          </a:prstGeom>
          <a:noFill/>
          <a:ln>
            <a:noFill/>
          </a:ln>
        </p:spPr>
      </p:pic>
      <p:pic>
        <p:nvPicPr>
          <p:cNvPr id="576" name="Google Shape;576;p33"/>
          <p:cNvPicPr preferRelativeResize="0"/>
          <p:nvPr/>
        </p:nvPicPr>
        <p:blipFill>
          <a:blip r:embed="rId4">
            <a:alphaModFix/>
          </a:blip>
          <a:stretch>
            <a:fillRect/>
          </a:stretch>
        </p:blipFill>
        <p:spPr>
          <a:xfrm>
            <a:off x="5206200" y="39350"/>
            <a:ext cx="2747100" cy="1373550"/>
          </a:xfrm>
          <a:prstGeom prst="rect">
            <a:avLst/>
          </a:prstGeom>
          <a:noFill/>
          <a:ln>
            <a:noFill/>
          </a:ln>
        </p:spPr>
      </p:pic>
      <p:sp>
        <p:nvSpPr>
          <p:cNvPr id="577" name="Google Shape;577;p33"/>
          <p:cNvSpPr txBox="1"/>
          <p:nvPr>
            <p:ph idx="2" type="ctrTitle"/>
          </p:nvPr>
        </p:nvSpPr>
        <p:spPr>
          <a:xfrm>
            <a:off x="720050" y="3327217"/>
            <a:ext cx="72654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OBJECTIVE</a:t>
            </a:r>
            <a:endParaRPr>
              <a:solidFill>
                <a:schemeClr val="lt2"/>
              </a:solidFill>
            </a:endParaRPr>
          </a:p>
        </p:txBody>
      </p:sp>
      <p:sp>
        <p:nvSpPr>
          <p:cNvPr id="578" name="Google Shape;578;p33"/>
          <p:cNvSpPr txBox="1"/>
          <p:nvPr>
            <p:ph idx="1" type="subTitle"/>
          </p:nvPr>
        </p:nvSpPr>
        <p:spPr>
          <a:xfrm>
            <a:off x="720050" y="3811225"/>
            <a:ext cx="4214100" cy="888300"/>
          </a:xfrm>
          <a:prstGeom prst="rect">
            <a:avLst/>
          </a:prstGeom>
        </p:spPr>
        <p:txBody>
          <a:bodyPr anchorCtr="0" anchor="ctr" bIns="0" lIns="91425" spcFirstLastPara="1" rIns="91425" wrap="square" tIns="91425">
            <a:noAutofit/>
          </a:bodyPr>
          <a:lstStyle/>
          <a:p>
            <a:pPr indent="0" lvl="0" marL="0" rtl="0" algn="l">
              <a:spcBef>
                <a:spcPts val="0"/>
              </a:spcBef>
              <a:spcAft>
                <a:spcPts val="1600"/>
              </a:spcAft>
              <a:buNone/>
            </a:pPr>
            <a:r>
              <a:rPr lang="en"/>
              <a:t>To </a:t>
            </a:r>
            <a:r>
              <a:rPr lang="en">
                <a:solidFill>
                  <a:schemeClr val="lt2"/>
                </a:solidFill>
              </a:rPr>
              <a:t>predict player's performance</a:t>
            </a:r>
            <a:r>
              <a:rPr lang="en"/>
              <a:t> through game play to </a:t>
            </a:r>
            <a:r>
              <a:rPr lang="en">
                <a:solidFill>
                  <a:schemeClr val="lt2"/>
                </a:solidFill>
              </a:rPr>
              <a:t>access the effectiveness of using game-based learning</a:t>
            </a:r>
            <a:r>
              <a:rPr lang="en"/>
              <a:t> to train one's </a:t>
            </a:r>
            <a:r>
              <a:rPr lang="en">
                <a:solidFill>
                  <a:schemeClr val="lt2"/>
                </a:solidFill>
              </a:rPr>
              <a:t>comprehension skills</a:t>
            </a:r>
            <a:endParaRPr>
              <a:solidFill>
                <a:schemeClr val="lt2"/>
              </a:solidFill>
            </a:endParaRPr>
          </a:p>
        </p:txBody>
      </p:sp>
      <p:pic>
        <p:nvPicPr>
          <p:cNvPr id="579" name="Google Shape;579;p33"/>
          <p:cNvPicPr preferRelativeResize="0"/>
          <p:nvPr/>
        </p:nvPicPr>
        <p:blipFill>
          <a:blip r:embed="rId5">
            <a:alphaModFix/>
          </a:blip>
          <a:stretch>
            <a:fillRect/>
          </a:stretch>
        </p:blipFill>
        <p:spPr>
          <a:xfrm>
            <a:off x="4934025" y="2708700"/>
            <a:ext cx="3552676" cy="1866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583" name="Shape 583"/>
        <p:cNvGrpSpPr/>
        <p:nvPr/>
      </p:nvGrpSpPr>
      <p:grpSpPr>
        <a:xfrm>
          <a:off x="0" y="0"/>
          <a:ext cx="0" cy="0"/>
          <a:chOff x="0" y="0"/>
          <a:chExt cx="0" cy="0"/>
        </a:xfrm>
      </p:grpSpPr>
      <p:grpSp>
        <p:nvGrpSpPr>
          <p:cNvPr id="584" name="Google Shape;584;p34"/>
          <p:cNvGrpSpPr/>
          <p:nvPr/>
        </p:nvGrpSpPr>
        <p:grpSpPr>
          <a:xfrm>
            <a:off x="-1115885" y="-1327341"/>
            <a:ext cx="10835817" cy="7361836"/>
            <a:chOff x="-2354410" y="-1327341"/>
            <a:chExt cx="10835817" cy="7361836"/>
          </a:xfrm>
        </p:grpSpPr>
        <p:sp>
          <p:nvSpPr>
            <p:cNvPr id="585" name="Google Shape;585;p34"/>
            <p:cNvSpPr/>
            <p:nvPr/>
          </p:nvSpPr>
          <p:spPr>
            <a:xfrm rot="-1528096">
              <a:off x="5544546" y="3013188"/>
              <a:ext cx="2496710" cy="2611382"/>
            </a:xfrm>
            <a:custGeom>
              <a:rect b="b" l="l" r="r" t="t"/>
              <a:pathLst>
                <a:path extrusionOk="0" h="104458" w="99871">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rot="-1236723">
              <a:off x="-2116626" y="-589399"/>
              <a:ext cx="4589808" cy="2185503"/>
            </a:xfrm>
            <a:custGeom>
              <a:rect b="b" l="l" r="r" t="t"/>
              <a:pathLst>
                <a:path extrusionOk="0" h="70199" w="147426">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6583675" y="0"/>
              <a:ext cx="959475" cy="574975"/>
            </a:xfrm>
            <a:custGeom>
              <a:rect b="b" l="l" r="r" t="t"/>
              <a:pathLst>
                <a:path extrusionOk="0" h="22999" w="38379">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34"/>
          <p:cNvSpPr txBox="1"/>
          <p:nvPr>
            <p:ph type="title"/>
          </p:nvPr>
        </p:nvSpPr>
        <p:spPr>
          <a:xfrm flipH="1">
            <a:off x="4389725" y="1799400"/>
            <a:ext cx="4029000" cy="93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PREPARATION</a:t>
            </a:r>
            <a:endParaRPr>
              <a:solidFill>
                <a:schemeClr val="lt2"/>
              </a:solidFill>
            </a:endParaRPr>
          </a:p>
        </p:txBody>
      </p:sp>
      <p:sp>
        <p:nvSpPr>
          <p:cNvPr id="589" name="Google Shape;589;p34"/>
          <p:cNvSpPr txBox="1"/>
          <p:nvPr>
            <p:ph idx="1" type="subTitle"/>
          </p:nvPr>
        </p:nvSpPr>
        <p:spPr>
          <a:xfrm flipH="1">
            <a:off x="2374625" y="2733612"/>
            <a:ext cx="6044100" cy="93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Exploratory Data Analysis (EDA)</a:t>
            </a:r>
            <a:endParaRPr/>
          </a:p>
          <a:p>
            <a:pPr indent="0" lvl="0" marL="0" rtl="0" algn="r">
              <a:spcBef>
                <a:spcPts val="0"/>
              </a:spcBef>
              <a:spcAft>
                <a:spcPts val="0"/>
              </a:spcAft>
              <a:buNone/>
            </a:pPr>
            <a:r>
              <a:rPr lang="en"/>
              <a:t>Preprocessing</a:t>
            </a:r>
            <a:endParaRPr/>
          </a:p>
        </p:txBody>
      </p:sp>
      <p:sp>
        <p:nvSpPr>
          <p:cNvPr id="590" name="Google Shape;590;p34"/>
          <p:cNvSpPr txBox="1"/>
          <p:nvPr>
            <p:ph idx="2" type="title"/>
          </p:nvPr>
        </p:nvSpPr>
        <p:spPr>
          <a:xfrm flipH="1">
            <a:off x="7242125" y="1029009"/>
            <a:ext cx="1176600" cy="85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591" name="Google Shape;591;p34"/>
          <p:cNvSpPr/>
          <p:nvPr/>
        </p:nvSpPr>
        <p:spPr>
          <a:xfrm>
            <a:off x="3847567" y="4061536"/>
            <a:ext cx="708055" cy="134873"/>
          </a:xfrm>
          <a:custGeom>
            <a:rect b="b" l="l" r="r" t="t"/>
            <a:pathLst>
              <a:path extrusionOk="0" h="3931" w="20637">
                <a:moveTo>
                  <a:pt x="20636" y="3931"/>
                </a:moveTo>
                <a:lnTo>
                  <a:pt x="1" y="1"/>
                </a:lnTo>
                <a:close/>
              </a:path>
            </a:pathLst>
          </a:custGeom>
          <a:gradFill>
            <a:gsLst>
              <a:gs pos="0">
                <a:schemeClr val="dk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34"/>
          <p:cNvPicPr preferRelativeResize="0"/>
          <p:nvPr/>
        </p:nvPicPr>
        <p:blipFill rotWithShape="1">
          <a:blip r:embed="rId3">
            <a:alphaModFix/>
          </a:blip>
          <a:srcRect b="0" l="24651" r="24646" t="16548"/>
          <a:stretch/>
        </p:blipFill>
        <p:spPr>
          <a:xfrm>
            <a:off x="862575" y="1613350"/>
            <a:ext cx="3812827" cy="353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700" scaled="0"/>
        </a:gradFill>
      </p:bgPr>
    </p:bg>
    <p:spTree>
      <p:nvGrpSpPr>
        <p:cNvPr id="596" name="Shape 596"/>
        <p:cNvGrpSpPr/>
        <p:nvPr/>
      </p:nvGrpSpPr>
      <p:grpSpPr>
        <a:xfrm>
          <a:off x="0" y="0"/>
          <a:ext cx="0" cy="0"/>
          <a:chOff x="0" y="0"/>
          <a:chExt cx="0" cy="0"/>
        </a:xfrm>
      </p:grpSpPr>
      <p:sp>
        <p:nvSpPr>
          <p:cNvPr id="597" name="Google Shape;597;p35"/>
          <p:cNvSpPr txBox="1"/>
          <p:nvPr>
            <p:ph idx="1" type="subTitle"/>
          </p:nvPr>
        </p:nvSpPr>
        <p:spPr>
          <a:xfrm flipH="1">
            <a:off x="558763" y="1112875"/>
            <a:ext cx="30792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rPr>
              <a:t>Predictors : </a:t>
            </a:r>
            <a:r>
              <a:rPr lang="en"/>
              <a:t>train.csv</a:t>
            </a:r>
            <a:endParaRPr b="1">
              <a:solidFill>
                <a:srgbClr val="FFFFFF"/>
              </a:solidFill>
            </a:endParaRPr>
          </a:p>
        </p:txBody>
      </p:sp>
      <p:sp>
        <p:nvSpPr>
          <p:cNvPr id="598" name="Google Shape;598;p35"/>
          <p:cNvSpPr txBox="1"/>
          <p:nvPr>
            <p:ph type="title"/>
          </p:nvPr>
        </p:nvSpPr>
        <p:spPr>
          <a:xfrm>
            <a:off x="558775" y="154500"/>
            <a:ext cx="8033400" cy="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800">
                <a:solidFill>
                  <a:srgbClr val="FFFFFF"/>
                </a:solidFill>
              </a:rPr>
              <a:t>OBSERVATION OF THE </a:t>
            </a:r>
            <a:r>
              <a:rPr lang="en" sz="5800">
                <a:solidFill>
                  <a:schemeClr val="lt2"/>
                </a:solidFill>
              </a:rPr>
              <a:t>DATASET</a:t>
            </a:r>
            <a:endParaRPr sz="5800">
              <a:solidFill>
                <a:srgbClr val="FFFFFF"/>
              </a:solidFill>
            </a:endParaRPr>
          </a:p>
        </p:txBody>
      </p:sp>
      <p:sp>
        <p:nvSpPr>
          <p:cNvPr id="599" name="Google Shape;599;p35"/>
          <p:cNvSpPr txBox="1"/>
          <p:nvPr>
            <p:ph idx="1" type="subTitle"/>
          </p:nvPr>
        </p:nvSpPr>
        <p:spPr>
          <a:xfrm flipH="1">
            <a:off x="3149950" y="1112875"/>
            <a:ext cx="29811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rPr>
              <a:t>Response : </a:t>
            </a:r>
            <a:r>
              <a:rPr lang="en"/>
              <a:t>train_labels.csv</a:t>
            </a:r>
            <a:endParaRPr b="1">
              <a:solidFill>
                <a:srgbClr val="FFFFFF"/>
              </a:solidFill>
            </a:endParaRPr>
          </a:p>
        </p:txBody>
      </p:sp>
      <p:sp>
        <p:nvSpPr>
          <p:cNvPr id="600" name="Google Shape;600;p35"/>
          <p:cNvSpPr txBox="1"/>
          <p:nvPr>
            <p:ph idx="1" type="subTitle"/>
          </p:nvPr>
        </p:nvSpPr>
        <p:spPr>
          <a:xfrm flipH="1">
            <a:off x="3149775" y="3106075"/>
            <a:ext cx="5148600" cy="182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Format of both files are different</a:t>
            </a:r>
            <a:endParaRPr b="1">
              <a:solidFill>
                <a:schemeClr val="lt2"/>
              </a:solidFill>
            </a:endParaRPr>
          </a:p>
          <a:p>
            <a:pPr indent="0" lvl="0" marL="0" rtl="0" algn="ctr">
              <a:spcBef>
                <a:spcPts val="0"/>
              </a:spcBef>
              <a:spcAft>
                <a:spcPts val="0"/>
              </a:spcAft>
              <a:buNone/>
            </a:pPr>
            <a:r>
              <a:rPr lang="en">
                <a:solidFill>
                  <a:schemeClr val="lt2"/>
                </a:solidFill>
              </a:rPr>
              <a:t>Requires preprocessing to combine both data files</a:t>
            </a:r>
            <a:endParaRPr>
              <a:solidFill>
                <a:schemeClr val="lt2"/>
              </a:solidFill>
            </a:endParaRPr>
          </a:p>
        </p:txBody>
      </p:sp>
      <p:pic>
        <p:nvPicPr>
          <p:cNvPr id="601" name="Google Shape;601;p35"/>
          <p:cNvPicPr preferRelativeResize="0"/>
          <p:nvPr/>
        </p:nvPicPr>
        <p:blipFill>
          <a:blip r:embed="rId3">
            <a:alphaModFix/>
          </a:blip>
          <a:stretch>
            <a:fillRect/>
          </a:stretch>
        </p:blipFill>
        <p:spPr>
          <a:xfrm>
            <a:off x="558775" y="1467775"/>
            <a:ext cx="2475050" cy="3387700"/>
          </a:xfrm>
          <a:prstGeom prst="rect">
            <a:avLst/>
          </a:prstGeom>
          <a:noFill/>
          <a:ln>
            <a:noFill/>
          </a:ln>
        </p:spPr>
      </p:pic>
      <p:pic>
        <p:nvPicPr>
          <p:cNvPr id="602" name="Google Shape;602;p35"/>
          <p:cNvPicPr preferRelativeResize="0"/>
          <p:nvPr/>
        </p:nvPicPr>
        <p:blipFill>
          <a:blip r:embed="rId4">
            <a:alphaModFix/>
          </a:blip>
          <a:stretch>
            <a:fillRect/>
          </a:stretch>
        </p:blipFill>
        <p:spPr>
          <a:xfrm>
            <a:off x="3150025" y="1467775"/>
            <a:ext cx="3028950" cy="1562100"/>
          </a:xfrm>
          <a:prstGeom prst="rect">
            <a:avLst/>
          </a:prstGeom>
          <a:noFill/>
          <a:ln>
            <a:noFill/>
          </a:ln>
        </p:spPr>
      </p:pic>
      <p:pic>
        <p:nvPicPr>
          <p:cNvPr id="603" name="Google Shape;603;p35"/>
          <p:cNvPicPr preferRelativeResize="0"/>
          <p:nvPr/>
        </p:nvPicPr>
        <p:blipFill>
          <a:blip r:embed="rId5">
            <a:alphaModFix/>
          </a:blip>
          <a:stretch>
            <a:fillRect/>
          </a:stretch>
        </p:blipFill>
        <p:spPr>
          <a:xfrm>
            <a:off x="6315700" y="1467775"/>
            <a:ext cx="1982665" cy="1562100"/>
          </a:xfrm>
          <a:prstGeom prst="rect">
            <a:avLst/>
          </a:prstGeom>
          <a:noFill/>
          <a:ln>
            <a:noFill/>
          </a:ln>
        </p:spPr>
      </p:pic>
      <p:sp>
        <p:nvSpPr>
          <p:cNvPr id="604" name="Google Shape;604;p35"/>
          <p:cNvSpPr txBox="1"/>
          <p:nvPr>
            <p:ph idx="1" type="subTitle"/>
          </p:nvPr>
        </p:nvSpPr>
        <p:spPr>
          <a:xfrm flipH="1">
            <a:off x="6393675" y="3182400"/>
            <a:ext cx="1614600" cy="2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ession_id &amp; level</a:t>
            </a:r>
            <a:endParaRPr/>
          </a:p>
        </p:txBody>
      </p:sp>
      <p:sp>
        <p:nvSpPr>
          <p:cNvPr id="605" name="Google Shape;605;p35"/>
          <p:cNvSpPr/>
          <p:nvPr/>
        </p:nvSpPr>
        <p:spPr>
          <a:xfrm>
            <a:off x="6603525" y="1725300"/>
            <a:ext cx="1194900" cy="1103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 name="Google Shape;606;p35"/>
          <p:cNvCxnSpPr>
            <a:stCxn id="605" idx="2"/>
            <a:endCxn id="604" idx="0"/>
          </p:cNvCxnSpPr>
          <p:nvPr/>
        </p:nvCxnSpPr>
        <p:spPr>
          <a:xfrm>
            <a:off x="7200975" y="2829000"/>
            <a:ext cx="0" cy="35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0" name="Shape 61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ek Pride Day by Slidesgo">
  <a:themeElements>
    <a:clrScheme name="Simple Light">
      <a:dk1>
        <a:srgbClr val="6E3DCF"/>
      </a:dk1>
      <a:lt1>
        <a:srgbClr val="2EE6C4"/>
      </a:lt1>
      <a:dk2>
        <a:srgbClr val="FF0098"/>
      </a:dk2>
      <a:lt2>
        <a:srgbClr val="2D0066"/>
      </a:lt2>
      <a:accent1>
        <a:srgbClr val="20124D"/>
      </a:accent1>
      <a:accent2>
        <a:srgbClr val="FFFFFF"/>
      </a:accent2>
      <a:accent3>
        <a:srgbClr val="20124D"/>
      </a:accent3>
      <a:accent4>
        <a:srgbClr val="6E3DCF"/>
      </a:accent4>
      <a:accent5>
        <a:srgbClr val="2EE6C4"/>
      </a:accent5>
      <a:accent6>
        <a:srgbClr val="FF009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